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 snapToGrid="0">
      <p:cViewPr>
        <p:scale>
          <a:sx n="70" d="100"/>
          <a:sy n="70" d="100"/>
        </p:scale>
        <p:origin x="5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20" cy="498720"/>
          </a:xfrm>
          <a:prstGeom prst="rect">
            <a:avLst/>
          </a:prstGeom>
        </p:spPr>
        <p:txBody>
          <a:bodyPr vert="horz" lIns="91777" tIns="45890" rIns="91777" bIns="458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86" y="1"/>
            <a:ext cx="2949520" cy="498720"/>
          </a:xfrm>
          <a:prstGeom prst="rect">
            <a:avLst/>
          </a:prstGeom>
        </p:spPr>
        <p:txBody>
          <a:bodyPr vert="horz" lIns="91777" tIns="45890" rIns="91777" bIns="45890" rtlCol="0"/>
          <a:lstStyle>
            <a:lvl1pPr algn="r">
              <a:defRPr sz="1200"/>
            </a:lvl1pPr>
          </a:lstStyle>
          <a:p>
            <a:fld id="{B87DA1B2-649A-4302-92FF-BB5F5794977B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24"/>
            <a:ext cx="2949520" cy="498719"/>
          </a:xfrm>
          <a:prstGeom prst="rect">
            <a:avLst/>
          </a:prstGeom>
        </p:spPr>
        <p:txBody>
          <a:bodyPr vert="horz" lIns="91777" tIns="45890" rIns="91777" bIns="458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86" y="9440624"/>
            <a:ext cx="2949520" cy="498719"/>
          </a:xfrm>
          <a:prstGeom prst="rect">
            <a:avLst/>
          </a:prstGeom>
        </p:spPr>
        <p:txBody>
          <a:bodyPr vert="horz" lIns="91777" tIns="45890" rIns="91777" bIns="45890" rtlCol="0" anchor="b"/>
          <a:lstStyle>
            <a:lvl1pPr algn="r">
              <a:defRPr sz="1200"/>
            </a:lvl1pPr>
          </a:lstStyle>
          <a:p>
            <a:fld id="{6467664A-9DD0-4B65-91D6-3E9186E75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00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86831000-B3E6-46C2-B046-CA059AC6DBE6}" type="datetimeFigureOut">
              <a:rPr lang="ja-JP" altLang="en-US" smtClean="0"/>
              <a:pPr/>
              <a:t>2023/6/25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827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31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1" cy="1377620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50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7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0878730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3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5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1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89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83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1000-B3E6-46C2-B046-CA059AC6DBE6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03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86831000-B3E6-46C2-B046-CA059AC6DBE6}" type="datetimeFigureOut">
              <a:rPr lang="ja-JP" altLang="en-US" smtClean="0"/>
              <a:pPr/>
              <a:t>2023/6/25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5F15-BF55-4A91-8569-97855F5111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335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844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8074" y="157263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日本語・日本文化等理解講座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22098" y="1317941"/>
            <a:ext cx="1768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にほんご</a:t>
            </a:r>
            <a:endParaRPr kumimoji="1" lang="ja-JP" altLang="en-US" sz="2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76452" y="1305356"/>
            <a:ext cx="4829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にほんぶんかとうりかいこうざ</a:t>
            </a:r>
            <a:endParaRPr kumimoji="1" lang="ja-JP" altLang="en-US" sz="2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58019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申込用紙</a:t>
            </a:r>
            <a:endParaRPr kumimoji="1" lang="ja-JP" altLang="en-US" sz="4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8473" y="2334268"/>
            <a:ext cx="285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もうしこみようし</a:t>
            </a:r>
            <a:endParaRPr kumimoji="1" lang="ja-JP" altLang="en-US" sz="2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684837"/>
              </p:ext>
            </p:extLst>
          </p:nvPr>
        </p:nvGraphicFramePr>
        <p:xfrm>
          <a:off x="1248227" y="4500912"/>
          <a:ext cx="9583623" cy="867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855">
                  <a:extLst>
                    <a:ext uri="{9D8B030D-6E8A-4147-A177-3AD203B41FA5}">
                      <a16:colId xmlns:a16="http://schemas.microsoft.com/office/drawing/2014/main" val="2734887861"/>
                    </a:ext>
                  </a:extLst>
                </a:gridCol>
                <a:gridCol w="7308768">
                  <a:extLst>
                    <a:ext uri="{9D8B030D-6E8A-4147-A177-3AD203B41FA5}">
                      <a16:colId xmlns:a16="http://schemas.microsoft.com/office/drawing/2014/main" val="2465838774"/>
                    </a:ext>
                  </a:extLst>
                </a:gridCol>
              </a:tblGrid>
              <a:tr h="5302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</a:rPr>
                        <a:t>ふりがな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730872"/>
                  </a:ext>
                </a:extLst>
              </a:tr>
              <a:tr h="8362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名前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6235810"/>
                  </a:ext>
                </a:extLst>
              </a:tr>
              <a:tr h="8682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生年月日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837417"/>
                  </a:ext>
                </a:extLst>
              </a:tr>
              <a:tr h="10715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err="1">
                          <a:solidFill>
                            <a:schemeClr val="tx1"/>
                          </a:solidFill>
                        </a:rPr>
                        <a:t>じゅうしょ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13857"/>
                  </a:ext>
                </a:extLst>
              </a:tr>
              <a:tr h="843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59939"/>
                  </a:ext>
                </a:extLst>
              </a:tr>
              <a:tr h="843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</a:rPr>
                        <a:t>電話番号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487027"/>
                  </a:ext>
                </a:extLst>
              </a:tr>
              <a:tr h="1094436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275766"/>
                  </a:ext>
                </a:extLst>
              </a:tr>
              <a:tr h="1094436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13483"/>
                  </a:ext>
                </a:extLst>
              </a:tr>
              <a:tr h="1495475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357356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989380" y="5099701"/>
            <a:ext cx="88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なまえ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46705" y="5917286"/>
            <a:ext cx="180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err="1"/>
              <a:t>せいねんがっぴ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27855" y="8703967"/>
            <a:ext cx="180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でんわばん</a:t>
            </a:r>
            <a:r>
              <a:rPr lang="ja-JP" altLang="en-US" dirty="0" err="1"/>
              <a:t>ごう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156676" y="13566706"/>
            <a:ext cx="9724572" cy="194480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57101" y="13911173"/>
            <a:ext cx="94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◇　提出するところ：鹿児島県国際交流協会　　　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57101" y="14654735"/>
            <a:ext cx="94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+mn-ea"/>
              </a:rPr>
              <a:t>◇　締め切り：７月１１日（火曜日）までに必ず提出してください。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66395" y="13741277"/>
            <a:ext cx="1497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ていしゅつ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19935" y="14512246"/>
            <a:ext cx="761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にち</a:t>
            </a:r>
            <a:endParaRPr lang="en-US" altLang="ja-JP" sz="11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99286" y="14510796"/>
            <a:ext cx="10979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かようび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98506" y="14518583"/>
            <a:ext cx="761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がつ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98506" y="683536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〒　　　　－　　　　　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20941" y="4009979"/>
            <a:ext cx="590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これを書いた日：２０２３年　　　　月　　　　日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27866" y="3764707"/>
            <a:ext cx="121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か　　 ひ</a:t>
            </a:r>
            <a:endParaRPr kumimoji="1" lang="ja-JP" altLang="en-US" sz="16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49225" y="3787136"/>
            <a:ext cx="748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ねん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304726" y="3779221"/>
            <a:ext cx="748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がつ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460227" y="3771434"/>
            <a:ext cx="748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にち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30775" y="474359"/>
            <a:ext cx="1219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２０２３年度　オンラインによる</a:t>
            </a:r>
            <a:endParaRPr kumimoji="1" lang="ja-JP" altLang="en-US" sz="4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69241" y="14504106"/>
            <a:ext cx="761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し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526874" y="14496282"/>
            <a:ext cx="761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き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253429" y="14518583"/>
            <a:ext cx="1227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+mn-ea"/>
              </a:rPr>
              <a:t>かなら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036610" y="14510796"/>
            <a:ext cx="1227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+mn-ea"/>
              </a:rPr>
              <a:t>ていしゅつ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847736" y="211128"/>
            <a:ext cx="130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ねんど</a:t>
            </a:r>
            <a:endParaRPr kumimoji="1" lang="ja-JP" altLang="en-US" sz="2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788330" y="13771686"/>
            <a:ext cx="3794680" cy="3128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かごしまけんこくさいこうりゅうきょうかい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588393" y="11791088"/>
            <a:ext cx="9702973" cy="988995"/>
            <a:chOff x="1414968" y="11217695"/>
            <a:chExt cx="9702973" cy="878602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14968" y="11388411"/>
              <a:ext cx="970297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/>
                <a:t>ビデオ会議システム「</a:t>
              </a:r>
              <a:r>
                <a:rPr kumimoji="1" lang="en-US" altLang="ja-JP" sz="2000" b="1" dirty="0"/>
                <a:t>Zoom</a:t>
              </a:r>
              <a:r>
                <a:rPr kumimoji="1" lang="ja-JP" altLang="en-US" sz="2000" b="1" dirty="0"/>
                <a:t>」を使います。</a:t>
              </a:r>
              <a:endParaRPr kumimoji="1" lang="en-US" altLang="ja-JP" sz="2000" b="1" dirty="0"/>
            </a:p>
            <a:p>
              <a:endParaRPr kumimoji="1" lang="en-US" altLang="ja-JP" sz="2000" b="1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839120" y="11225033"/>
              <a:ext cx="14264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+mn-ea"/>
                </a:rPr>
                <a:t>かいぎ</a:t>
              </a: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4679417" y="11217695"/>
              <a:ext cx="14264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+mn-ea"/>
                </a:rPr>
                <a:t>つか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160521" y="12363043"/>
            <a:ext cx="10134690" cy="652321"/>
            <a:chOff x="1018774" y="12377436"/>
            <a:chExt cx="10134690" cy="652321"/>
          </a:xfrm>
        </p:grpSpPr>
        <p:sp>
          <p:nvSpPr>
            <p:cNvPr id="61" name="テキスト ボックス 60"/>
            <p:cNvSpPr txBox="1"/>
            <p:nvPr/>
          </p:nvSpPr>
          <p:spPr>
            <a:xfrm>
              <a:off x="3540117" y="12445428"/>
              <a:ext cx="16406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latin typeface="+mn-ea"/>
                </a:rPr>
                <a:t>かんきょう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018774" y="12377436"/>
              <a:ext cx="10134690" cy="652321"/>
              <a:chOff x="1018774" y="12377436"/>
              <a:chExt cx="10134690" cy="652321"/>
            </a:xfrm>
          </p:grpSpPr>
          <p:sp>
            <p:nvSpPr>
              <p:cNvPr id="34" name="テキスト ボックス 33"/>
              <p:cNvSpPr txBox="1"/>
              <p:nvPr/>
            </p:nvSpPr>
            <p:spPr>
              <a:xfrm>
                <a:off x="1428892" y="12629647"/>
                <a:ext cx="97245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b="1" dirty="0"/>
                  <a:t>必要なインターネット環境は，下り６００</a:t>
                </a:r>
                <a:r>
                  <a:rPr lang="en-US" altLang="ja-JP" sz="2000" b="1" dirty="0"/>
                  <a:t>kbps</a:t>
                </a:r>
                <a:r>
                  <a:rPr lang="ja-JP" altLang="en-US" sz="2000" b="1" dirty="0"/>
                  <a:t>／上り１．２</a:t>
                </a:r>
                <a:r>
                  <a:rPr lang="en-US" altLang="ja-JP" sz="2000" b="1" dirty="0"/>
                  <a:t>Mbps</a:t>
                </a:r>
                <a:r>
                  <a:rPr lang="ja-JP" altLang="en-US" sz="2000" b="1" dirty="0"/>
                  <a:t>程度です。</a:t>
                </a:r>
                <a:endParaRPr kumimoji="1" lang="en-US" altLang="ja-JP" sz="2000" b="1" dirty="0"/>
              </a:p>
            </p:txBody>
          </p:sp>
          <p:sp>
            <p:nvSpPr>
              <p:cNvPr id="60" name="テキスト ボックス 59"/>
              <p:cNvSpPr txBox="1"/>
              <p:nvPr/>
            </p:nvSpPr>
            <p:spPr>
              <a:xfrm>
                <a:off x="1018774" y="12421488"/>
                <a:ext cx="16406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+mn-ea"/>
                  </a:rPr>
                  <a:t>ひつよう</a:t>
                </a:r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333745" y="12461402"/>
                <a:ext cx="16406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+mn-ea"/>
                  </a:rPr>
                  <a:t>くだ</a:t>
                </a:r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6469218" y="12427264"/>
                <a:ext cx="16406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+mn-ea"/>
                  </a:rPr>
                  <a:t>のぼ</a:t>
                </a:r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8584331" y="12377436"/>
                <a:ext cx="16406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+mn-ea"/>
                  </a:rPr>
                  <a:t>ていど</a:t>
                </a:r>
              </a:p>
            </p:txBody>
          </p:sp>
        </p:grpSp>
      </p:grpSp>
      <p:grpSp>
        <p:nvGrpSpPr>
          <p:cNvPr id="35" name="グループ化 34"/>
          <p:cNvGrpSpPr/>
          <p:nvPr/>
        </p:nvGrpSpPr>
        <p:grpSpPr>
          <a:xfrm>
            <a:off x="1300263" y="9528537"/>
            <a:ext cx="10174515" cy="1056645"/>
            <a:chOff x="1215640" y="9556832"/>
            <a:chExt cx="10174515" cy="1056645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1215640" y="9556832"/>
              <a:ext cx="10174515" cy="1056645"/>
              <a:chOff x="1215640" y="9556832"/>
              <a:chExt cx="10174515" cy="1056645"/>
            </a:xfrm>
          </p:grpSpPr>
          <p:sp>
            <p:nvSpPr>
              <p:cNvPr id="48" name="テキスト ボックス 47"/>
              <p:cNvSpPr txBox="1"/>
              <p:nvPr/>
            </p:nvSpPr>
            <p:spPr>
              <a:xfrm>
                <a:off x="3600960" y="9569254"/>
                <a:ext cx="1295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dirty="0"/>
                  <a:t>つか</a:t>
                </a:r>
                <a:endParaRPr kumimoji="1" lang="ja-JP" altLang="en-US" dirty="0"/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215640" y="9782480"/>
                <a:ext cx="1017451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/>
                  <a:t>　参加するとき　使うもの</a:t>
                </a:r>
                <a:endParaRPr lang="en-US" altLang="ja-JP" sz="2400" dirty="0"/>
              </a:p>
              <a:p>
                <a:r>
                  <a:rPr lang="ja-JP" altLang="en-US" sz="2400" dirty="0"/>
                  <a:t>　（スマートフォン・タブレット又はパソコンが必要になります）</a:t>
                </a:r>
                <a:endParaRPr kumimoji="1" lang="ja-JP" altLang="en-US" sz="2400" dirty="0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1554258" y="9556832"/>
                <a:ext cx="12957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dirty="0"/>
                  <a:t>さんか</a:t>
                </a:r>
                <a:endParaRPr kumimoji="1" lang="ja-JP" altLang="en-US" dirty="0"/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5712471" y="9938586"/>
              <a:ext cx="129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また</a:t>
              </a:r>
              <a:endParaRPr kumimoji="1" lang="ja-JP" altLang="en-US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7823982" y="9938586"/>
              <a:ext cx="129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ひつよう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97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819422C3-C5D2-4988-808D-A759F01FBDD8}" vid="{DAED7103-B8BC-4B3E-8D33-88E86937CE7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805</TotalTime>
  <Words>149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HGS教科書体</vt:lpstr>
      <vt:lpstr>ＭＳ Ｐゴシック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外 春菜</dc:creator>
  <cp:lastModifiedBy>kia6@kiaweb.or.jp</cp:lastModifiedBy>
  <cp:revision>115</cp:revision>
  <cp:lastPrinted>2022-08-15T04:34:55Z</cp:lastPrinted>
  <dcterms:created xsi:type="dcterms:W3CDTF">2019-09-16T02:22:18Z</dcterms:created>
  <dcterms:modified xsi:type="dcterms:W3CDTF">2023-06-25T00:52:42Z</dcterms:modified>
</cp:coreProperties>
</file>