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51" r:id="rId2"/>
  </p:sldMasterIdLst>
  <p:notesMasterIdLst>
    <p:notesMasterId r:id="rId4"/>
  </p:notesMasterIdLst>
  <p:handoutMasterIdLst>
    <p:handoutMasterId r:id="rId5"/>
  </p:handoutMasterIdLst>
  <p:sldIdLst>
    <p:sldId id="263" r:id="rId3"/>
  </p:sldIdLst>
  <p:sldSz cx="7559675" cy="10691813"/>
  <p:notesSz cx="9866313" cy="6735763"/>
  <p:defaultTextStyle>
    <a:defPPr rtl="0">
      <a:defRPr lang="en-US"/>
    </a:defPPr>
    <a:lvl1pPr marL="0" algn="l" defTabSz="1228725" rtl="0" eaLnBrk="1" latinLnBrk="0" hangingPunct="1">
      <a:defRPr sz="2420" kern="1200">
        <a:solidFill>
          <a:schemeClr val="tx1"/>
        </a:solidFill>
        <a:latin typeface="+mn-lt"/>
        <a:ea typeface="+mn-ea"/>
        <a:cs typeface="+mn-cs"/>
      </a:defRPr>
    </a:lvl1pPr>
    <a:lvl2pPr marL="614680" algn="l" defTabSz="1228725" rtl="0" eaLnBrk="1" latinLnBrk="0" hangingPunct="1">
      <a:defRPr sz="2420" kern="1200">
        <a:solidFill>
          <a:schemeClr val="tx1"/>
        </a:solidFill>
        <a:latin typeface="+mn-lt"/>
        <a:ea typeface="+mn-ea"/>
        <a:cs typeface="+mn-cs"/>
      </a:defRPr>
    </a:lvl2pPr>
    <a:lvl3pPr marL="1228725" algn="l" defTabSz="1228725" rtl="0" eaLnBrk="1" latinLnBrk="0" hangingPunct="1">
      <a:defRPr sz="2420" kern="1200">
        <a:solidFill>
          <a:schemeClr val="tx1"/>
        </a:solidFill>
        <a:latin typeface="+mn-lt"/>
        <a:ea typeface="+mn-ea"/>
        <a:cs typeface="+mn-cs"/>
      </a:defRPr>
    </a:lvl3pPr>
    <a:lvl4pPr marL="1843405" algn="l" defTabSz="1228725" rtl="0" eaLnBrk="1" latinLnBrk="0" hangingPunct="1">
      <a:defRPr sz="2420" kern="1200">
        <a:solidFill>
          <a:schemeClr val="tx1"/>
        </a:solidFill>
        <a:latin typeface="+mn-lt"/>
        <a:ea typeface="+mn-ea"/>
        <a:cs typeface="+mn-cs"/>
      </a:defRPr>
    </a:lvl4pPr>
    <a:lvl5pPr marL="2458085" algn="l" defTabSz="1228725" rtl="0" eaLnBrk="1" latinLnBrk="0" hangingPunct="1">
      <a:defRPr sz="2420" kern="1200">
        <a:solidFill>
          <a:schemeClr val="tx1"/>
        </a:solidFill>
        <a:latin typeface="+mn-lt"/>
        <a:ea typeface="+mn-ea"/>
        <a:cs typeface="+mn-cs"/>
      </a:defRPr>
    </a:lvl5pPr>
    <a:lvl6pPr marL="3072130" algn="l" defTabSz="1228725" rtl="0" eaLnBrk="1" latinLnBrk="0" hangingPunct="1">
      <a:defRPr sz="2420" kern="1200">
        <a:solidFill>
          <a:schemeClr val="tx1"/>
        </a:solidFill>
        <a:latin typeface="+mn-lt"/>
        <a:ea typeface="+mn-ea"/>
        <a:cs typeface="+mn-cs"/>
      </a:defRPr>
    </a:lvl6pPr>
    <a:lvl7pPr marL="3686810" algn="l" defTabSz="1228725" rtl="0" eaLnBrk="1" latinLnBrk="0" hangingPunct="1">
      <a:defRPr sz="2420" kern="1200">
        <a:solidFill>
          <a:schemeClr val="tx1"/>
        </a:solidFill>
        <a:latin typeface="+mn-lt"/>
        <a:ea typeface="+mn-ea"/>
        <a:cs typeface="+mn-cs"/>
      </a:defRPr>
    </a:lvl7pPr>
    <a:lvl8pPr marL="4301490" algn="l" defTabSz="1228725" rtl="0" eaLnBrk="1" latinLnBrk="0" hangingPunct="1">
      <a:defRPr sz="2420" kern="1200">
        <a:solidFill>
          <a:schemeClr val="tx1"/>
        </a:solidFill>
        <a:latin typeface="+mn-lt"/>
        <a:ea typeface="+mn-ea"/>
        <a:cs typeface="+mn-cs"/>
      </a:defRPr>
    </a:lvl8pPr>
    <a:lvl9pPr marL="4915535" algn="l" defTabSz="1228725" rtl="0" eaLnBrk="1" latinLnBrk="0" hangingPunct="1">
      <a:defRPr sz="24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81AEBA"/>
    <a:srgbClr val="156C98"/>
    <a:srgbClr val="C0D5D7"/>
    <a:srgbClr val="6FA2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593" autoAdjust="0"/>
  </p:normalViewPr>
  <p:slideViewPr>
    <p:cSldViewPr snapToGrid="0">
      <p:cViewPr>
        <p:scale>
          <a:sx n="100" d="100"/>
          <a:sy n="100" d="100"/>
        </p:scale>
        <p:origin x="1411" y="-2981"/>
      </p:cViewPr>
      <p:guideLst>
        <p:guide orient="horz" pos="3367"/>
        <p:guide pos="23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31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5403" cy="33795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588627" y="0"/>
            <a:ext cx="4275403" cy="33795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pPr rtl="0"/>
            <a:fld id="{6ED142C2-088F-4860-955B-8114341F4611}" type="datetime1">
              <a:rPr lang="zh-CN" altLang="en-US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2023/12/13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1" y="6397808"/>
            <a:ext cx="4275403" cy="33795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588627" y="6397808"/>
            <a:ext cx="4275403" cy="33795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pPr rtl="0"/>
            <a:fld id="{215ACF78-89ED-4C9F-B3B3-0210D2A90205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‹#›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5403" cy="33795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588627" y="0"/>
            <a:ext cx="4275403" cy="33795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03BDB465-98E8-4FDC-B472-576DF9A2E8D6}" type="datetime1">
              <a:rPr lang="zh-CN" altLang="en-US" noProof="0" smtClean="0"/>
              <a:t>2023/12/13</a:t>
            </a:fld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129088" y="841375"/>
            <a:ext cx="1608137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pPr rt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86632" y="3241587"/>
            <a:ext cx="7893050" cy="2652207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 rtl="0"/>
            <a:r>
              <a:rPr lang="zh-CN" altLang="en-US" noProof="0" dirty="0"/>
              <a:t>单击此处编辑母版文本样式</a:t>
            </a:r>
          </a:p>
          <a:p>
            <a:pPr lvl="1" rtl="0"/>
            <a:r>
              <a:rPr lang="zh-CN" altLang="en-US" noProof="0" dirty="0"/>
              <a:t>第二级</a:t>
            </a:r>
          </a:p>
          <a:p>
            <a:pPr lvl="2" rtl="0"/>
            <a:r>
              <a:rPr lang="zh-CN" altLang="en-US" noProof="0" dirty="0"/>
              <a:t>第三级</a:t>
            </a:r>
          </a:p>
          <a:p>
            <a:pPr lvl="3" rtl="0"/>
            <a:r>
              <a:rPr lang="zh-CN" altLang="en-US" noProof="0" dirty="0"/>
              <a:t>第四级</a:t>
            </a:r>
          </a:p>
          <a:p>
            <a:pPr lvl="4" rtl="0"/>
            <a:r>
              <a:rPr lang="zh-CN" altLang="en-US" noProof="0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1" y="6397808"/>
            <a:ext cx="4275403" cy="33795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588627" y="6397808"/>
            <a:ext cx="4275403" cy="33795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84723888-DA29-4A97-94E0-1ACFEE052A7F}" type="slidenum">
              <a:rPr lang="en-US" altLang="zh-CN" noProof="0" smtClean="0"/>
              <a:t>‹#›</a:t>
            </a:fld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129088" y="841375"/>
            <a:ext cx="1608137" cy="22733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84723888-DA29-4A97-94E0-1ACFEE052A7F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79907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图片占位符 7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7560000" cy="10692000"/>
          </a:xfrm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zh-CN" altLang="en-US" noProof="0"/>
              <a:t>添加图像</a:t>
            </a:r>
          </a:p>
        </p:txBody>
      </p:sp>
      <p:sp>
        <p:nvSpPr>
          <p:cNvPr id="5" name="标题 2"/>
          <p:cNvSpPr>
            <a:spLocks noGrp="1"/>
          </p:cNvSpPr>
          <p:nvPr>
            <p:ph type="ctrTitle" idx="4294967295" hasCustomPrompt="1"/>
          </p:nvPr>
        </p:nvSpPr>
        <p:spPr>
          <a:xfrm>
            <a:off x="0" y="331248"/>
            <a:ext cx="7560000" cy="1100700"/>
          </a:xfrm>
        </p:spPr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algn="ctr" rtl="0"/>
            <a:r>
              <a:rPr lang="zh-CN" altLang="en-US" sz="4800" b="0" noProof="0">
                <a:latin typeface="Avenir Next LT Pro Light" panose="020B0304020202020204" pitchFamily="34" charset="0"/>
              </a:rPr>
              <a:t>添加引文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432136"/>
            <a:ext cx="7560000" cy="883357"/>
          </a:xfrm>
        </p:spPr>
        <p:txBody>
          <a:bodyPr rtlCol="0">
            <a:normAutofit/>
          </a:bodyPr>
          <a:lstStyle>
            <a:lvl1pPr marL="0" indent="0" algn="ctr">
              <a:buNone/>
              <a:defRPr sz="2405"/>
            </a:lvl1pPr>
          </a:lstStyle>
          <a:p>
            <a:pPr lvl="0" rtl="0"/>
            <a:r>
              <a:rPr lang="zh-CN" altLang="en-US" noProof="0"/>
              <a:t>添加作者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图片占位符 7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7560000" cy="10692000"/>
          </a:xfrm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zh-CN" altLang="en-US" noProof="0"/>
              <a:t>添加图像</a:t>
            </a:r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415981" y="8660433"/>
            <a:ext cx="6778484" cy="569239"/>
          </a:xfrm>
          <a:noFill/>
          <a:ln>
            <a:noFill/>
          </a:ln>
        </p:spPr>
        <p:txBody>
          <a:bodyPr rtlCol="0" anchor="t">
            <a:normAutofit/>
          </a:bodyPr>
          <a:lstStyle>
            <a:lvl1pPr algn="r">
              <a:defRPr sz="3610" b="1">
                <a:solidFill>
                  <a:schemeClr val="tx1"/>
                </a:solidFill>
              </a:defRPr>
            </a:lvl1pPr>
          </a:lstStyle>
          <a:p>
            <a:pPr rtl="0"/>
            <a:r>
              <a:rPr lang="zh-CN" altLang="en-US" noProof="0"/>
              <a:t>添加引文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415981" y="9684055"/>
            <a:ext cx="6778484" cy="514588"/>
          </a:xfrm>
        </p:spPr>
        <p:txBody>
          <a:bodyPr rtlCol="0">
            <a:normAutofit/>
          </a:bodyPr>
          <a:lstStyle>
            <a:lvl1pPr marL="0" indent="0" algn="r">
              <a:buNone/>
              <a:defRPr sz="2105" b="0" i="0">
                <a:latin typeface="+mn-lt"/>
              </a:defRPr>
            </a:lvl1pPr>
            <a:lvl2pPr marL="343535" indent="0" algn="ctr">
              <a:buNone/>
              <a:defRPr sz="1505"/>
            </a:lvl2pPr>
            <a:lvl3pPr marL="687070" indent="0" algn="ctr">
              <a:buNone/>
              <a:defRPr sz="1355"/>
            </a:lvl3pPr>
            <a:lvl4pPr marL="1030605" indent="0" algn="ctr">
              <a:buNone/>
              <a:defRPr sz="1205"/>
            </a:lvl4pPr>
            <a:lvl5pPr marL="1374775" indent="0" algn="ctr">
              <a:buNone/>
              <a:defRPr sz="1205"/>
            </a:lvl5pPr>
            <a:lvl6pPr marL="1718310" indent="0" algn="ctr">
              <a:buNone/>
              <a:defRPr sz="1205"/>
            </a:lvl6pPr>
            <a:lvl7pPr marL="2061845" indent="0" algn="ctr">
              <a:buNone/>
              <a:defRPr sz="1205"/>
            </a:lvl7pPr>
            <a:lvl8pPr marL="2405380" indent="0" algn="ctr">
              <a:buNone/>
              <a:defRPr sz="1205"/>
            </a:lvl8pPr>
            <a:lvl9pPr marL="2748915" indent="0" algn="ctr">
              <a:buNone/>
              <a:defRPr sz="1205"/>
            </a:lvl9pPr>
          </a:lstStyle>
          <a:p>
            <a:pPr rtl="0"/>
            <a:r>
              <a:rPr lang="zh-CN" altLang="en-US" noProof="0"/>
              <a:t>添加作者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图片占位符 7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7560000" cy="10692000"/>
          </a:xfrm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zh-CN" altLang="en-US" noProof="0"/>
              <a:t>添加图片</a:t>
            </a:r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486818" y="596455"/>
            <a:ext cx="4475083" cy="1294312"/>
          </a:xfrm>
          <a:prstGeom prst="rect">
            <a:avLst/>
          </a:prstGeom>
        </p:spPr>
        <p:txBody>
          <a:bodyPr rtlCol="0" anchor="t"/>
          <a:lstStyle>
            <a:lvl1pPr algn="l">
              <a:defRPr sz="4510"/>
            </a:lvl1pPr>
          </a:lstStyle>
          <a:p>
            <a:pPr rtl="0"/>
            <a:r>
              <a:rPr lang="zh-CN" altLang="en-US" noProof="0"/>
              <a:t>添加引文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486818" y="2140220"/>
            <a:ext cx="4123636" cy="608193"/>
          </a:xfrm>
        </p:spPr>
        <p:txBody>
          <a:bodyPr rtlCol="0">
            <a:normAutofit/>
          </a:bodyPr>
          <a:lstStyle>
            <a:lvl1pPr marL="0" indent="0" algn="l">
              <a:buNone/>
              <a:defRPr sz="2105"/>
            </a:lvl1pPr>
            <a:lvl2pPr marL="343535" indent="0" algn="ctr">
              <a:buNone/>
              <a:defRPr sz="1505"/>
            </a:lvl2pPr>
            <a:lvl3pPr marL="687070" indent="0" algn="ctr">
              <a:buNone/>
              <a:defRPr sz="1355"/>
            </a:lvl3pPr>
            <a:lvl4pPr marL="1030605" indent="0" algn="ctr">
              <a:buNone/>
              <a:defRPr sz="1205"/>
            </a:lvl4pPr>
            <a:lvl5pPr marL="1374775" indent="0" algn="ctr">
              <a:buNone/>
              <a:defRPr sz="1205"/>
            </a:lvl5pPr>
            <a:lvl6pPr marL="1718310" indent="0" algn="ctr">
              <a:buNone/>
              <a:defRPr sz="1205"/>
            </a:lvl6pPr>
            <a:lvl7pPr marL="2061845" indent="0" algn="ctr">
              <a:buNone/>
              <a:defRPr sz="1205"/>
            </a:lvl7pPr>
            <a:lvl8pPr marL="2405380" indent="0" algn="ctr">
              <a:buNone/>
              <a:defRPr sz="1205"/>
            </a:lvl8pPr>
            <a:lvl9pPr marL="2748915" indent="0" algn="ctr">
              <a:buNone/>
              <a:defRPr sz="1205"/>
            </a:lvl9pPr>
          </a:lstStyle>
          <a:p>
            <a:pPr rtl="0"/>
            <a:r>
              <a:rPr lang="zh-CN" altLang="en-US" noProof="0"/>
              <a:t>添加作者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519751" y="569253"/>
            <a:ext cx="6520500" cy="20666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19751" y="2846251"/>
            <a:ext cx="6520500" cy="6783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CN" altLang="en-US" noProof="0"/>
              <a:t>单击此处编辑母版文本样式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56310" rtl="0" eaLnBrk="1" latinLnBrk="0" hangingPunct="1">
        <a:lnSpc>
          <a:spcPct val="90000"/>
        </a:lnSpc>
        <a:spcBef>
          <a:spcPct val="0"/>
        </a:spcBef>
        <a:buNone/>
        <a:defRPr sz="46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j-cs"/>
        </a:defRPr>
      </a:lvl1pPr>
    </p:titleStyle>
    <p:bodyStyle>
      <a:lvl1pPr marL="0" indent="0" algn="ctr" defTabSz="956310" rtl="0" eaLnBrk="1" latinLnBrk="0" hangingPunct="1">
        <a:lnSpc>
          <a:spcPct val="90000"/>
        </a:lnSpc>
        <a:spcBef>
          <a:spcPct val="209000"/>
        </a:spcBef>
        <a:buFont typeface="Arial" panose="020B0604020202020204" pitchFamily="34" charset="0"/>
        <a:buNone/>
        <a:defRPr sz="2105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478155" indent="0" algn="ctr" defTabSz="956310" rtl="0" eaLnBrk="1" latinLnBrk="0" hangingPunct="1">
        <a:lnSpc>
          <a:spcPct val="90000"/>
        </a:lnSpc>
        <a:spcBef>
          <a:spcPts val="520"/>
        </a:spcBef>
        <a:buFont typeface="Arial" panose="020B0604020202020204" pitchFamily="34" charset="0"/>
        <a:buNone/>
        <a:defRPr sz="2510" kern="1200">
          <a:solidFill>
            <a:schemeClr val="tx1"/>
          </a:solidFill>
          <a:latin typeface="Avenir Next LT Pro" panose="020B0504020202020204" pitchFamily="34" charset="77"/>
          <a:ea typeface="+mn-ea"/>
          <a:cs typeface="+mn-cs"/>
        </a:defRPr>
      </a:lvl2pPr>
      <a:lvl3pPr marL="956310" indent="0" algn="ctr" defTabSz="956310" rtl="0" eaLnBrk="1" latinLnBrk="0" hangingPunct="1">
        <a:lnSpc>
          <a:spcPct val="90000"/>
        </a:lnSpc>
        <a:spcBef>
          <a:spcPts val="520"/>
        </a:spcBef>
        <a:buFont typeface="Arial" panose="020B0604020202020204" pitchFamily="34" charset="0"/>
        <a:buNone/>
        <a:defRPr sz="2095" kern="1200">
          <a:solidFill>
            <a:schemeClr val="tx1"/>
          </a:solidFill>
          <a:latin typeface="Avenir Next LT Pro" panose="020B0504020202020204" pitchFamily="34" charset="77"/>
          <a:ea typeface="+mn-ea"/>
          <a:cs typeface="+mn-cs"/>
        </a:defRPr>
      </a:lvl3pPr>
      <a:lvl4pPr marL="1434465" indent="0" algn="ctr" defTabSz="956310" rtl="0" eaLnBrk="1" latinLnBrk="0" hangingPunct="1">
        <a:lnSpc>
          <a:spcPct val="90000"/>
        </a:lnSpc>
        <a:spcBef>
          <a:spcPts val="520"/>
        </a:spcBef>
        <a:buFont typeface="Arial" panose="020B0604020202020204" pitchFamily="34" charset="0"/>
        <a:buNone/>
        <a:defRPr sz="1885" kern="1200">
          <a:solidFill>
            <a:schemeClr val="tx1"/>
          </a:solidFill>
          <a:latin typeface="Avenir Next LT Pro" panose="020B0504020202020204" pitchFamily="34" charset="77"/>
          <a:ea typeface="+mn-ea"/>
          <a:cs typeface="+mn-cs"/>
        </a:defRPr>
      </a:lvl4pPr>
      <a:lvl5pPr marL="1912620" indent="0" algn="ctr" defTabSz="956310" rtl="0" eaLnBrk="1" latinLnBrk="0" hangingPunct="1">
        <a:lnSpc>
          <a:spcPct val="90000"/>
        </a:lnSpc>
        <a:spcBef>
          <a:spcPts val="520"/>
        </a:spcBef>
        <a:buFont typeface="Arial" panose="020B0604020202020204" pitchFamily="34" charset="0"/>
        <a:buNone/>
        <a:defRPr sz="1885" kern="1200">
          <a:solidFill>
            <a:schemeClr val="tx1"/>
          </a:solidFill>
          <a:latin typeface="Avenir Next LT Pro" panose="020B0504020202020204" pitchFamily="34" charset="77"/>
          <a:ea typeface="+mn-ea"/>
          <a:cs typeface="+mn-cs"/>
        </a:defRPr>
      </a:lvl5pPr>
      <a:lvl6pPr marL="2629535" indent="-239395" algn="l" defTabSz="956310" rtl="0" eaLnBrk="1" latinLnBrk="0" hangingPunct="1">
        <a:lnSpc>
          <a:spcPct val="90000"/>
        </a:lnSpc>
        <a:spcBef>
          <a:spcPts val="520"/>
        </a:spcBef>
        <a:buFont typeface="Arial" panose="020B0604020202020204" pitchFamily="34" charset="0"/>
        <a:buChar char="•"/>
        <a:defRPr sz="1885" kern="1200">
          <a:solidFill>
            <a:schemeClr val="tx1"/>
          </a:solidFill>
          <a:latin typeface="+mn-lt"/>
          <a:ea typeface="+mn-ea"/>
          <a:cs typeface="+mn-cs"/>
        </a:defRPr>
      </a:lvl6pPr>
      <a:lvl7pPr marL="3107690" indent="-239395" algn="l" defTabSz="956310" rtl="0" eaLnBrk="1" latinLnBrk="0" hangingPunct="1">
        <a:lnSpc>
          <a:spcPct val="90000"/>
        </a:lnSpc>
        <a:spcBef>
          <a:spcPts val="520"/>
        </a:spcBef>
        <a:buFont typeface="Arial" panose="020B0604020202020204" pitchFamily="34" charset="0"/>
        <a:buChar char="•"/>
        <a:defRPr sz="1885" kern="1200">
          <a:solidFill>
            <a:schemeClr val="tx1"/>
          </a:solidFill>
          <a:latin typeface="+mn-lt"/>
          <a:ea typeface="+mn-ea"/>
          <a:cs typeface="+mn-cs"/>
        </a:defRPr>
      </a:lvl7pPr>
      <a:lvl8pPr marL="3586480" indent="-239395" algn="l" defTabSz="956310" rtl="0" eaLnBrk="1" latinLnBrk="0" hangingPunct="1">
        <a:lnSpc>
          <a:spcPct val="90000"/>
        </a:lnSpc>
        <a:spcBef>
          <a:spcPts val="520"/>
        </a:spcBef>
        <a:buFont typeface="Arial" panose="020B0604020202020204" pitchFamily="34" charset="0"/>
        <a:buChar char="•"/>
        <a:defRPr sz="1885" kern="1200">
          <a:solidFill>
            <a:schemeClr val="tx1"/>
          </a:solidFill>
          <a:latin typeface="+mn-lt"/>
          <a:ea typeface="+mn-ea"/>
          <a:cs typeface="+mn-cs"/>
        </a:defRPr>
      </a:lvl8pPr>
      <a:lvl9pPr marL="4064635" indent="-239395" algn="l" defTabSz="956310" rtl="0" eaLnBrk="1" latinLnBrk="0" hangingPunct="1">
        <a:lnSpc>
          <a:spcPct val="90000"/>
        </a:lnSpc>
        <a:spcBef>
          <a:spcPts val="520"/>
        </a:spcBef>
        <a:buFont typeface="Arial" panose="020B0604020202020204" pitchFamily="34" charset="0"/>
        <a:buChar char="•"/>
        <a:defRPr sz="18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6310" rtl="0" eaLnBrk="1" latinLnBrk="0" hangingPunct="1">
        <a:defRPr sz="1885" kern="1200">
          <a:solidFill>
            <a:schemeClr val="tx1"/>
          </a:solidFill>
          <a:latin typeface="+mn-lt"/>
          <a:ea typeface="+mn-ea"/>
          <a:cs typeface="+mn-cs"/>
        </a:defRPr>
      </a:lvl1pPr>
      <a:lvl2pPr marL="478155" algn="l" defTabSz="956310" rtl="0" eaLnBrk="1" latinLnBrk="0" hangingPunct="1">
        <a:defRPr sz="1885" kern="1200">
          <a:solidFill>
            <a:schemeClr val="tx1"/>
          </a:solidFill>
          <a:latin typeface="+mn-lt"/>
          <a:ea typeface="+mn-ea"/>
          <a:cs typeface="+mn-cs"/>
        </a:defRPr>
      </a:lvl2pPr>
      <a:lvl3pPr marL="956310" algn="l" defTabSz="956310" rtl="0" eaLnBrk="1" latinLnBrk="0" hangingPunct="1">
        <a:defRPr sz="1885" kern="1200">
          <a:solidFill>
            <a:schemeClr val="tx1"/>
          </a:solidFill>
          <a:latin typeface="+mn-lt"/>
          <a:ea typeface="+mn-ea"/>
          <a:cs typeface="+mn-cs"/>
        </a:defRPr>
      </a:lvl3pPr>
      <a:lvl4pPr marL="1434465" algn="l" defTabSz="956310" rtl="0" eaLnBrk="1" latinLnBrk="0" hangingPunct="1">
        <a:defRPr sz="1885" kern="1200">
          <a:solidFill>
            <a:schemeClr val="tx1"/>
          </a:solidFill>
          <a:latin typeface="+mn-lt"/>
          <a:ea typeface="+mn-ea"/>
          <a:cs typeface="+mn-cs"/>
        </a:defRPr>
      </a:lvl4pPr>
      <a:lvl5pPr marL="1912620" algn="l" defTabSz="956310" rtl="0" eaLnBrk="1" latinLnBrk="0" hangingPunct="1">
        <a:defRPr sz="1885" kern="1200">
          <a:solidFill>
            <a:schemeClr val="tx1"/>
          </a:solidFill>
          <a:latin typeface="+mn-lt"/>
          <a:ea typeface="+mn-ea"/>
          <a:cs typeface="+mn-cs"/>
        </a:defRPr>
      </a:lvl5pPr>
      <a:lvl6pPr marL="2390775" algn="l" defTabSz="956310" rtl="0" eaLnBrk="1" latinLnBrk="0" hangingPunct="1">
        <a:defRPr sz="1885" kern="1200">
          <a:solidFill>
            <a:schemeClr val="tx1"/>
          </a:solidFill>
          <a:latin typeface="+mn-lt"/>
          <a:ea typeface="+mn-ea"/>
          <a:cs typeface="+mn-cs"/>
        </a:defRPr>
      </a:lvl6pPr>
      <a:lvl7pPr marL="2868930" algn="l" defTabSz="956310" rtl="0" eaLnBrk="1" latinLnBrk="0" hangingPunct="1">
        <a:defRPr sz="1885" kern="1200">
          <a:solidFill>
            <a:schemeClr val="tx1"/>
          </a:solidFill>
          <a:latin typeface="+mn-lt"/>
          <a:ea typeface="+mn-ea"/>
          <a:cs typeface="+mn-cs"/>
        </a:defRPr>
      </a:lvl7pPr>
      <a:lvl8pPr marL="3347085" algn="l" defTabSz="956310" rtl="0" eaLnBrk="1" latinLnBrk="0" hangingPunct="1">
        <a:defRPr sz="1885" kern="1200">
          <a:solidFill>
            <a:schemeClr val="tx1"/>
          </a:solidFill>
          <a:latin typeface="+mn-lt"/>
          <a:ea typeface="+mn-ea"/>
          <a:cs typeface="+mn-cs"/>
        </a:defRPr>
      </a:lvl8pPr>
      <a:lvl9pPr marL="3825240" algn="l" defTabSz="956310" rtl="0" eaLnBrk="1" latinLnBrk="0" hangingPunct="1">
        <a:defRPr sz="18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520227" y="568886"/>
            <a:ext cx="6519545" cy="20669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20227" y="2846614"/>
            <a:ext cx="6519545" cy="67840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CN" altLang="en-US" noProof="0"/>
              <a:t>单击此处编辑母版文本样式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l" defTabSz="687070" rtl="0" eaLnBrk="1" latinLnBrk="0" hangingPunct="1">
        <a:lnSpc>
          <a:spcPct val="90000"/>
        </a:lnSpc>
        <a:spcBef>
          <a:spcPct val="0"/>
        </a:spcBef>
        <a:buNone/>
        <a:defRPr sz="3305" b="1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j-cs"/>
        </a:defRPr>
      </a:lvl1pPr>
    </p:titleStyle>
    <p:bodyStyle>
      <a:lvl1pPr marL="0" indent="0" algn="l" defTabSz="68707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5" b="1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515620" indent="-172085" algn="l" defTabSz="68707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5" b="1" kern="1200">
          <a:solidFill>
            <a:schemeClr val="tx1"/>
          </a:solidFill>
          <a:latin typeface="The Hand" panose="03070502030502020204" pitchFamily="66" charset="0"/>
          <a:ea typeface="+mn-ea"/>
          <a:cs typeface="+mn-cs"/>
        </a:defRPr>
      </a:lvl2pPr>
      <a:lvl3pPr marL="859155" indent="-172085" algn="l" defTabSz="68707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5" b="1" kern="1200">
          <a:solidFill>
            <a:schemeClr val="tx1"/>
          </a:solidFill>
          <a:latin typeface="The Hand" panose="03070502030502020204" pitchFamily="66" charset="0"/>
          <a:ea typeface="+mn-ea"/>
          <a:cs typeface="+mn-cs"/>
        </a:defRPr>
      </a:lvl3pPr>
      <a:lvl4pPr marL="1202690" indent="-172085" algn="l" defTabSz="68707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5" b="1" kern="1200">
          <a:solidFill>
            <a:schemeClr val="tx1"/>
          </a:solidFill>
          <a:latin typeface="The Hand" panose="03070502030502020204" pitchFamily="66" charset="0"/>
          <a:ea typeface="+mn-ea"/>
          <a:cs typeface="+mn-cs"/>
        </a:defRPr>
      </a:lvl4pPr>
      <a:lvl5pPr marL="1546225" indent="-172085" algn="l" defTabSz="68707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5" b="1" kern="1200">
          <a:solidFill>
            <a:schemeClr val="tx1"/>
          </a:solidFill>
          <a:latin typeface="The Hand" panose="03070502030502020204" pitchFamily="66" charset="0"/>
          <a:ea typeface="+mn-ea"/>
          <a:cs typeface="+mn-cs"/>
        </a:defRPr>
      </a:lvl5pPr>
      <a:lvl6pPr marL="1889760" indent="-172085" algn="l" defTabSz="68707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5" kern="1200">
          <a:solidFill>
            <a:schemeClr val="tx1"/>
          </a:solidFill>
          <a:latin typeface="+mn-lt"/>
          <a:ea typeface="+mn-ea"/>
          <a:cs typeface="+mn-cs"/>
        </a:defRPr>
      </a:lvl6pPr>
      <a:lvl7pPr marL="2233930" indent="-172085" algn="l" defTabSz="68707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5" kern="1200">
          <a:solidFill>
            <a:schemeClr val="tx1"/>
          </a:solidFill>
          <a:latin typeface="+mn-lt"/>
          <a:ea typeface="+mn-ea"/>
          <a:cs typeface="+mn-cs"/>
        </a:defRPr>
      </a:lvl7pPr>
      <a:lvl8pPr marL="2577465" indent="-172085" algn="l" defTabSz="68707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5" kern="1200">
          <a:solidFill>
            <a:schemeClr val="tx1"/>
          </a:solidFill>
          <a:latin typeface="+mn-lt"/>
          <a:ea typeface="+mn-ea"/>
          <a:cs typeface="+mn-cs"/>
        </a:defRPr>
      </a:lvl8pPr>
      <a:lvl9pPr marL="2921000" indent="-172085" algn="l" defTabSz="68707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7070" rtl="0" eaLnBrk="1" latinLnBrk="0" hangingPunct="1">
        <a:defRPr sz="1355" kern="1200">
          <a:solidFill>
            <a:schemeClr val="tx1"/>
          </a:solidFill>
          <a:latin typeface="+mn-lt"/>
          <a:ea typeface="+mn-ea"/>
          <a:cs typeface="+mn-cs"/>
        </a:defRPr>
      </a:lvl1pPr>
      <a:lvl2pPr marL="343535" algn="l" defTabSz="687070" rtl="0" eaLnBrk="1" latinLnBrk="0" hangingPunct="1">
        <a:defRPr sz="1355" kern="1200">
          <a:solidFill>
            <a:schemeClr val="tx1"/>
          </a:solidFill>
          <a:latin typeface="+mn-lt"/>
          <a:ea typeface="+mn-ea"/>
          <a:cs typeface="+mn-cs"/>
        </a:defRPr>
      </a:lvl2pPr>
      <a:lvl3pPr marL="687070" algn="l" defTabSz="687070" rtl="0" eaLnBrk="1" latinLnBrk="0" hangingPunct="1">
        <a:defRPr sz="1355" kern="1200">
          <a:solidFill>
            <a:schemeClr val="tx1"/>
          </a:solidFill>
          <a:latin typeface="+mn-lt"/>
          <a:ea typeface="+mn-ea"/>
          <a:cs typeface="+mn-cs"/>
        </a:defRPr>
      </a:lvl3pPr>
      <a:lvl4pPr marL="1030605" algn="l" defTabSz="687070" rtl="0" eaLnBrk="1" latinLnBrk="0" hangingPunct="1">
        <a:defRPr sz="1355" kern="1200">
          <a:solidFill>
            <a:schemeClr val="tx1"/>
          </a:solidFill>
          <a:latin typeface="+mn-lt"/>
          <a:ea typeface="+mn-ea"/>
          <a:cs typeface="+mn-cs"/>
        </a:defRPr>
      </a:lvl4pPr>
      <a:lvl5pPr marL="1374775" algn="l" defTabSz="687070" rtl="0" eaLnBrk="1" latinLnBrk="0" hangingPunct="1">
        <a:defRPr sz="1355" kern="1200">
          <a:solidFill>
            <a:schemeClr val="tx1"/>
          </a:solidFill>
          <a:latin typeface="+mn-lt"/>
          <a:ea typeface="+mn-ea"/>
          <a:cs typeface="+mn-cs"/>
        </a:defRPr>
      </a:lvl5pPr>
      <a:lvl6pPr marL="1718310" algn="l" defTabSz="687070" rtl="0" eaLnBrk="1" latinLnBrk="0" hangingPunct="1">
        <a:defRPr sz="1355" kern="1200">
          <a:solidFill>
            <a:schemeClr val="tx1"/>
          </a:solidFill>
          <a:latin typeface="+mn-lt"/>
          <a:ea typeface="+mn-ea"/>
          <a:cs typeface="+mn-cs"/>
        </a:defRPr>
      </a:lvl6pPr>
      <a:lvl7pPr marL="2061845" algn="l" defTabSz="687070" rtl="0" eaLnBrk="1" latinLnBrk="0" hangingPunct="1">
        <a:defRPr sz="1355" kern="1200">
          <a:solidFill>
            <a:schemeClr val="tx1"/>
          </a:solidFill>
          <a:latin typeface="+mn-lt"/>
          <a:ea typeface="+mn-ea"/>
          <a:cs typeface="+mn-cs"/>
        </a:defRPr>
      </a:lvl7pPr>
      <a:lvl8pPr marL="2405380" algn="l" defTabSz="687070" rtl="0" eaLnBrk="1" latinLnBrk="0" hangingPunct="1">
        <a:defRPr sz="1355" kern="1200">
          <a:solidFill>
            <a:schemeClr val="tx1"/>
          </a:solidFill>
          <a:latin typeface="+mn-lt"/>
          <a:ea typeface="+mn-ea"/>
          <a:cs typeface="+mn-cs"/>
        </a:defRPr>
      </a:lvl8pPr>
      <a:lvl9pPr marL="2748915" algn="l" defTabSz="687070" rtl="0" eaLnBrk="1" latinLnBrk="0" hangingPunct="1">
        <a:defRPr sz="135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alphaModFix amt="89000"/>
          </a:blip>
          <a:srcRect/>
          <a:stretch>
            <a:fillRect l="-29000" r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：圆角 21"/>
          <p:cNvSpPr/>
          <p:nvPr/>
        </p:nvSpPr>
        <p:spPr>
          <a:xfrm>
            <a:off x="560420" y="290462"/>
            <a:ext cx="6454135" cy="952446"/>
          </a:xfrm>
          <a:custGeom>
            <a:avLst/>
            <a:gdLst>
              <a:gd name="connsiteX0" fmla="*/ 0 w 9383486"/>
              <a:gd name="connsiteY0" fmla="*/ 121940 h 1384734"/>
              <a:gd name="connsiteX1" fmla="*/ 121940 w 9383486"/>
              <a:gd name="connsiteY1" fmla="*/ 0 h 1384734"/>
              <a:gd name="connsiteX2" fmla="*/ 875957 w 9383486"/>
              <a:gd name="connsiteY2" fmla="*/ 0 h 1384734"/>
              <a:gd name="connsiteX3" fmla="*/ 1355787 w 9383486"/>
              <a:gd name="connsiteY3" fmla="*/ 0 h 1384734"/>
              <a:gd name="connsiteX4" fmla="*/ 1744220 w 9383486"/>
              <a:gd name="connsiteY4" fmla="*/ 0 h 1384734"/>
              <a:gd name="connsiteX5" fmla="*/ 2406842 w 9383486"/>
              <a:gd name="connsiteY5" fmla="*/ 0 h 1384734"/>
              <a:gd name="connsiteX6" fmla="*/ 2886671 w 9383486"/>
              <a:gd name="connsiteY6" fmla="*/ 0 h 1384734"/>
              <a:gd name="connsiteX7" fmla="*/ 3640688 w 9383486"/>
              <a:gd name="connsiteY7" fmla="*/ 0 h 1384734"/>
              <a:gd name="connsiteX8" fmla="*/ 4029122 w 9383486"/>
              <a:gd name="connsiteY8" fmla="*/ 0 h 1384734"/>
              <a:gd name="connsiteX9" fmla="*/ 4783139 w 9383486"/>
              <a:gd name="connsiteY9" fmla="*/ 0 h 1384734"/>
              <a:gd name="connsiteX10" fmla="*/ 5080176 w 9383486"/>
              <a:gd name="connsiteY10" fmla="*/ 0 h 1384734"/>
              <a:gd name="connsiteX11" fmla="*/ 5651402 w 9383486"/>
              <a:gd name="connsiteY11" fmla="*/ 0 h 1384734"/>
              <a:gd name="connsiteX12" fmla="*/ 6222627 w 9383486"/>
              <a:gd name="connsiteY12" fmla="*/ 0 h 1384734"/>
              <a:gd name="connsiteX13" fmla="*/ 6702456 w 9383486"/>
              <a:gd name="connsiteY13" fmla="*/ 0 h 1384734"/>
              <a:gd name="connsiteX14" fmla="*/ 7456474 w 9383486"/>
              <a:gd name="connsiteY14" fmla="*/ 0 h 1384734"/>
              <a:gd name="connsiteX15" fmla="*/ 8210491 w 9383486"/>
              <a:gd name="connsiteY15" fmla="*/ 0 h 1384734"/>
              <a:gd name="connsiteX16" fmla="*/ 8598925 w 9383486"/>
              <a:gd name="connsiteY16" fmla="*/ 0 h 1384734"/>
              <a:gd name="connsiteX17" fmla="*/ 9261546 w 9383486"/>
              <a:gd name="connsiteY17" fmla="*/ 0 h 1384734"/>
              <a:gd name="connsiteX18" fmla="*/ 9383486 w 9383486"/>
              <a:gd name="connsiteY18" fmla="*/ 121940 h 1384734"/>
              <a:gd name="connsiteX19" fmla="*/ 9383486 w 9383486"/>
              <a:gd name="connsiteY19" fmla="*/ 703776 h 1384734"/>
              <a:gd name="connsiteX20" fmla="*/ 9383486 w 9383486"/>
              <a:gd name="connsiteY20" fmla="*/ 1262794 h 1384734"/>
              <a:gd name="connsiteX21" fmla="*/ 9261546 w 9383486"/>
              <a:gd name="connsiteY21" fmla="*/ 1384734 h 1384734"/>
              <a:gd name="connsiteX22" fmla="*/ 8781717 w 9383486"/>
              <a:gd name="connsiteY22" fmla="*/ 1384734 h 1384734"/>
              <a:gd name="connsiteX23" fmla="*/ 8210491 w 9383486"/>
              <a:gd name="connsiteY23" fmla="*/ 1384734 h 1384734"/>
              <a:gd name="connsiteX24" fmla="*/ 7913454 w 9383486"/>
              <a:gd name="connsiteY24" fmla="*/ 1384734 h 1384734"/>
              <a:gd name="connsiteX25" fmla="*/ 7616417 w 9383486"/>
              <a:gd name="connsiteY25" fmla="*/ 1384734 h 1384734"/>
              <a:gd name="connsiteX26" fmla="*/ 7045192 w 9383486"/>
              <a:gd name="connsiteY26" fmla="*/ 1384734 h 1384734"/>
              <a:gd name="connsiteX27" fmla="*/ 6656758 w 9383486"/>
              <a:gd name="connsiteY27" fmla="*/ 1384734 h 1384734"/>
              <a:gd name="connsiteX28" fmla="*/ 5994137 w 9383486"/>
              <a:gd name="connsiteY28" fmla="*/ 1384734 h 1384734"/>
              <a:gd name="connsiteX29" fmla="*/ 5605704 w 9383486"/>
              <a:gd name="connsiteY29" fmla="*/ 1384734 h 1384734"/>
              <a:gd name="connsiteX30" fmla="*/ 4943082 w 9383486"/>
              <a:gd name="connsiteY30" fmla="*/ 1384734 h 1384734"/>
              <a:gd name="connsiteX31" fmla="*/ 4646045 w 9383486"/>
              <a:gd name="connsiteY31" fmla="*/ 1384734 h 1384734"/>
              <a:gd name="connsiteX32" fmla="*/ 3983424 w 9383486"/>
              <a:gd name="connsiteY32" fmla="*/ 1384734 h 1384734"/>
              <a:gd name="connsiteX33" fmla="*/ 3594990 w 9383486"/>
              <a:gd name="connsiteY33" fmla="*/ 1384734 h 1384734"/>
              <a:gd name="connsiteX34" fmla="*/ 3297953 w 9383486"/>
              <a:gd name="connsiteY34" fmla="*/ 1384734 h 1384734"/>
              <a:gd name="connsiteX35" fmla="*/ 2909520 w 9383486"/>
              <a:gd name="connsiteY35" fmla="*/ 1384734 h 1384734"/>
              <a:gd name="connsiteX36" fmla="*/ 2246898 w 9383486"/>
              <a:gd name="connsiteY36" fmla="*/ 1384734 h 1384734"/>
              <a:gd name="connsiteX37" fmla="*/ 1858465 w 9383486"/>
              <a:gd name="connsiteY37" fmla="*/ 1384734 h 1384734"/>
              <a:gd name="connsiteX38" fmla="*/ 1561428 w 9383486"/>
              <a:gd name="connsiteY38" fmla="*/ 1384734 h 1384734"/>
              <a:gd name="connsiteX39" fmla="*/ 1172995 w 9383486"/>
              <a:gd name="connsiteY39" fmla="*/ 1384734 h 1384734"/>
              <a:gd name="connsiteX40" fmla="*/ 693165 w 9383486"/>
              <a:gd name="connsiteY40" fmla="*/ 1384734 h 1384734"/>
              <a:gd name="connsiteX41" fmla="*/ 121940 w 9383486"/>
              <a:gd name="connsiteY41" fmla="*/ 1384734 h 1384734"/>
              <a:gd name="connsiteX42" fmla="*/ 0 w 9383486"/>
              <a:gd name="connsiteY42" fmla="*/ 1262794 h 1384734"/>
              <a:gd name="connsiteX43" fmla="*/ 0 w 9383486"/>
              <a:gd name="connsiteY43" fmla="*/ 669550 h 1384734"/>
              <a:gd name="connsiteX44" fmla="*/ 0 w 9383486"/>
              <a:gd name="connsiteY44" fmla="*/ 121940 h 1384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9383486" h="1384734" extrusionOk="0">
                <a:moveTo>
                  <a:pt x="0" y="121940"/>
                </a:moveTo>
                <a:cubicBezTo>
                  <a:pt x="-14655" y="45554"/>
                  <a:pt x="50181" y="1656"/>
                  <a:pt x="121940" y="0"/>
                </a:cubicBezTo>
                <a:cubicBezTo>
                  <a:pt x="392994" y="-29104"/>
                  <a:pt x="720437" y="76869"/>
                  <a:pt x="875957" y="0"/>
                </a:cubicBezTo>
                <a:cubicBezTo>
                  <a:pt x="1031477" y="-76869"/>
                  <a:pt x="1159493" y="27121"/>
                  <a:pt x="1355787" y="0"/>
                </a:cubicBezTo>
                <a:cubicBezTo>
                  <a:pt x="1552081" y="-27121"/>
                  <a:pt x="1635505" y="12308"/>
                  <a:pt x="1744220" y="0"/>
                </a:cubicBezTo>
                <a:cubicBezTo>
                  <a:pt x="1852935" y="-12308"/>
                  <a:pt x="2255028" y="34067"/>
                  <a:pt x="2406842" y="0"/>
                </a:cubicBezTo>
                <a:cubicBezTo>
                  <a:pt x="2558656" y="-34067"/>
                  <a:pt x="2696899" y="29391"/>
                  <a:pt x="2886671" y="0"/>
                </a:cubicBezTo>
                <a:cubicBezTo>
                  <a:pt x="3076443" y="-29391"/>
                  <a:pt x="3394833" y="36483"/>
                  <a:pt x="3640688" y="0"/>
                </a:cubicBezTo>
                <a:cubicBezTo>
                  <a:pt x="3886543" y="-36483"/>
                  <a:pt x="3939683" y="42583"/>
                  <a:pt x="4029122" y="0"/>
                </a:cubicBezTo>
                <a:cubicBezTo>
                  <a:pt x="4118561" y="-42583"/>
                  <a:pt x="4560346" y="3622"/>
                  <a:pt x="4783139" y="0"/>
                </a:cubicBezTo>
                <a:cubicBezTo>
                  <a:pt x="5005932" y="-3622"/>
                  <a:pt x="4950204" y="10896"/>
                  <a:pt x="5080176" y="0"/>
                </a:cubicBezTo>
                <a:cubicBezTo>
                  <a:pt x="5210148" y="-10896"/>
                  <a:pt x="5411788" y="7215"/>
                  <a:pt x="5651402" y="0"/>
                </a:cubicBezTo>
                <a:cubicBezTo>
                  <a:pt x="5891016" y="-7215"/>
                  <a:pt x="5986972" y="64622"/>
                  <a:pt x="6222627" y="0"/>
                </a:cubicBezTo>
                <a:cubicBezTo>
                  <a:pt x="6458282" y="-64622"/>
                  <a:pt x="6472761" y="34527"/>
                  <a:pt x="6702456" y="0"/>
                </a:cubicBezTo>
                <a:cubicBezTo>
                  <a:pt x="6932151" y="-34527"/>
                  <a:pt x="7099983" y="14997"/>
                  <a:pt x="7456474" y="0"/>
                </a:cubicBezTo>
                <a:cubicBezTo>
                  <a:pt x="7812965" y="-14997"/>
                  <a:pt x="7886890" y="65691"/>
                  <a:pt x="8210491" y="0"/>
                </a:cubicBezTo>
                <a:cubicBezTo>
                  <a:pt x="8534092" y="-65691"/>
                  <a:pt x="8520574" y="31761"/>
                  <a:pt x="8598925" y="0"/>
                </a:cubicBezTo>
                <a:cubicBezTo>
                  <a:pt x="8677276" y="-31761"/>
                  <a:pt x="8932698" y="36041"/>
                  <a:pt x="9261546" y="0"/>
                </a:cubicBezTo>
                <a:cubicBezTo>
                  <a:pt x="9324425" y="-9107"/>
                  <a:pt x="9383655" y="52305"/>
                  <a:pt x="9383486" y="121940"/>
                </a:cubicBezTo>
                <a:cubicBezTo>
                  <a:pt x="9396293" y="306920"/>
                  <a:pt x="9324757" y="422328"/>
                  <a:pt x="9383486" y="703776"/>
                </a:cubicBezTo>
                <a:cubicBezTo>
                  <a:pt x="9442215" y="985224"/>
                  <a:pt x="9351878" y="1050930"/>
                  <a:pt x="9383486" y="1262794"/>
                </a:cubicBezTo>
                <a:cubicBezTo>
                  <a:pt x="9399253" y="1320788"/>
                  <a:pt x="9322813" y="1394385"/>
                  <a:pt x="9261546" y="1384734"/>
                </a:cubicBezTo>
                <a:cubicBezTo>
                  <a:pt x="9162449" y="1408875"/>
                  <a:pt x="8937055" y="1380536"/>
                  <a:pt x="8781717" y="1384734"/>
                </a:cubicBezTo>
                <a:cubicBezTo>
                  <a:pt x="8626379" y="1388932"/>
                  <a:pt x="8328423" y="1338577"/>
                  <a:pt x="8210491" y="1384734"/>
                </a:cubicBezTo>
                <a:cubicBezTo>
                  <a:pt x="8092559" y="1430891"/>
                  <a:pt x="8005492" y="1368690"/>
                  <a:pt x="7913454" y="1384734"/>
                </a:cubicBezTo>
                <a:cubicBezTo>
                  <a:pt x="7821416" y="1400778"/>
                  <a:pt x="7763531" y="1351052"/>
                  <a:pt x="7616417" y="1384734"/>
                </a:cubicBezTo>
                <a:cubicBezTo>
                  <a:pt x="7469303" y="1418416"/>
                  <a:pt x="7289032" y="1373132"/>
                  <a:pt x="7045192" y="1384734"/>
                </a:cubicBezTo>
                <a:cubicBezTo>
                  <a:pt x="6801352" y="1396336"/>
                  <a:pt x="6746269" y="1372758"/>
                  <a:pt x="6656758" y="1384734"/>
                </a:cubicBezTo>
                <a:cubicBezTo>
                  <a:pt x="6567247" y="1396710"/>
                  <a:pt x="6284106" y="1315818"/>
                  <a:pt x="5994137" y="1384734"/>
                </a:cubicBezTo>
                <a:cubicBezTo>
                  <a:pt x="5704168" y="1453650"/>
                  <a:pt x="5701014" y="1366288"/>
                  <a:pt x="5605704" y="1384734"/>
                </a:cubicBezTo>
                <a:cubicBezTo>
                  <a:pt x="5510394" y="1403180"/>
                  <a:pt x="5167790" y="1378716"/>
                  <a:pt x="4943082" y="1384734"/>
                </a:cubicBezTo>
                <a:cubicBezTo>
                  <a:pt x="4718374" y="1390752"/>
                  <a:pt x="4788841" y="1383641"/>
                  <a:pt x="4646045" y="1384734"/>
                </a:cubicBezTo>
                <a:cubicBezTo>
                  <a:pt x="4503249" y="1385827"/>
                  <a:pt x="4164937" y="1370022"/>
                  <a:pt x="3983424" y="1384734"/>
                </a:cubicBezTo>
                <a:cubicBezTo>
                  <a:pt x="3801911" y="1399446"/>
                  <a:pt x="3685564" y="1343643"/>
                  <a:pt x="3594990" y="1384734"/>
                </a:cubicBezTo>
                <a:cubicBezTo>
                  <a:pt x="3504416" y="1425825"/>
                  <a:pt x="3440771" y="1380698"/>
                  <a:pt x="3297953" y="1384734"/>
                </a:cubicBezTo>
                <a:cubicBezTo>
                  <a:pt x="3155135" y="1388770"/>
                  <a:pt x="3080700" y="1380304"/>
                  <a:pt x="2909520" y="1384734"/>
                </a:cubicBezTo>
                <a:cubicBezTo>
                  <a:pt x="2738340" y="1389164"/>
                  <a:pt x="2509034" y="1358895"/>
                  <a:pt x="2246898" y="1384734"/>
                </a:cubicBezTo>
                <a:cubicBezTo>
                  <a:pt x="1984762" y="1410573"/>
                  <a:pt x="2005111" y="1338209"/>
                  <a:pt x="1858465" y="1384734"/>
                </a:cubicBezTo>
                <a:cubicBezTo>
                  <a:pt x="1711819" y="1431259"/>
                  <a:pt x="1707601" y="1379339"/>
                  <a:pt x="1561428" y="1384734"/>
                </a:cubicBezTo>
                <a:cubicBezTo>
                  <a:pt x="1415255" y="1390129"/>
                  <a:pt x="1292887" y="1371851"/>
                  <a:pt x="1172995" y="1384734"/>
                </a:cubicBezTo>
                <a:cubicBezTo>
                  <a:pt x="1053103" y="1397617"/>
                  <a:pt x="893734" y="1349503"/>
                  <a:pt x="693165" y="1384734"/>
                </a:cubicBezTo>
                <a:cubicBezTo>
                  <a:pt x="492596" y="1419965"/>
                  <a:pt x="381533" y="1341294"/>
                  <a:pt x="121940" y="1384734"/>
                </a:cubicBezTo>
                <a:cubicBezTo>
                  <a:pt x="49205" y="1390084"/>
                  <a:pt x="14133" y="1333312"/>
                  <a:pt x="0" y="1262794"/>
                </a:cubicBezTo>
                <a:cubicBezTo>
                  <a:pt x="-42747" y="1064541"/>
                  <a:pt x="18470" y="795563"/>
                  <a:pt x="0" y="669550"/>
                </a:cubicBezTo>
                <a:cubicBezTo>
                  <a:pt x="-18470" y="543537"/>
                  <a:pt x="40340" y="364645"/>
                  <a:pt x="0" y="121940"/>
                </a:cubicBezTo>
                <a:close/>
              </a:path>
            </a:pathLst>
          </a:custGeom>
          <a:noFill/>
          <a:ln w="603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sz="1665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1119851" y="-964832"/>
            <a:ext cx="8689975" cy="7611933"/>
          </a:xfrm>
          <a:prstGeom prst="ellipse">
            <a:avLst/>
          </a:prstGeom>
          <a:ln w="190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1665"/>
          </a:p>
        </p:txBody>
      </p:sp>
      <p:sp>
        <p:nvSpPr>
          <p:cNvPr id="16" name="文本框 15"/>
          <p:cNvSpPr txBox="1"/>
          <p:nvPr/>
        </p:nvSpPr>
        <p:spPr>
          <a:xfrm flipH="1">
            <a:off x="1805649" y="436480"/>
            <a:ext cx="6606542" cy="182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ja-JP" altLang="en-US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UD Digi Kyokasho N-B" panose="02020700000000000000" pitchFamily="17" charset="-128"/>
                <a:ea typeface="UD Digi Kyokasho N-B" panose="02020700000000000000" pitchFamily="17" charset="-128"/>
              </a:rPr>
              <a:t>中国語</a:t>
            </a:r>
            <a:endParaRPr lang="en-US" altLang="ja-JP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latin typeface="UD Digi Kyokasho N-B" panose="02020700000000000000" pitchFamily="17" charset="-128"/>
              <a:ea typeface="UD Digi Kyokasho N-B" panose="02020700000000000000" pitchFamily="17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UD Digi Kyokasho N-B" panose="02020700000000000000" pitchFamily="17" charset="-128"/>
                <a:ea typeface="UD Digi Kyokasho N-B" panose="02020700000000000000" pitchFamily="17" charset="-128"/>
              </a:rPr>
              <a:t>ランチタイムトーク</a:t>
            </a:r>
          </a:p>
        </p:txBody>
      </p:sp>
      <p:graphicFrame>
        <p:nvGraphicFramePr>
          <p:cNvPr id="19" name="表格 19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4524659"/>
              </p:ext>
            </p:extLst>
          </p:nvPr>
        </p:nvGraphicFramePr>
        <p:xfrm>
          <a:off x="108363" y="6875536"/>
          <a:ext cx="7288750" cy="1727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57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5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4697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5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UD Digi Kyokasho NP-R" panose="02020400000000000000" charset="-128"/>
                          <a:ea typeface="UD Digi Kyokasho NP-R" panose="02020400000000000000" charset="-128"/>
                        </a:rPr>
                        <a:t>　日　程</a:t>
                      </a:r>
                    </a:p>
                  </a:txBody>
                  <a:tcPr marL="62894" marR="62894" marT="31447" marB="31447">
                    <a:gradFill>
                      <a:gsLst>
                        <a:gs pos="37000">
                          <a:schemeClr val="bg1"/>
                        </a:gs>
                        <a:gs pos="25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2"/>
                        </a:gs>
                        <a:gs pos="83000">
                          <a:schemeClr val="accent2">
                            <a:lumMod val="40000"/>
                            <a:lumOff val="6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5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UD Digi Kyokasho NP-R" panose="02020400000000000000" charset="-128"/>
                          <a:ea typeface="UD Digi Kyokasho NP-R" panose="02020400000000000000" charset="-128"/>
                        </a:rPr>
                        <a:t>時　間</a:t>
                      </a:r>
                    </a:p>
                  </a:txBody>
                  <a:tcPr marL="62894" marR="62894" marT="31447" marB="31447">
                    <a:gradFill>
                      <a:gsLst>
                        <a:gs pos="37000">
                          <a:schemeClr val="bg1"/>
                        </a:gs>
                        <a:gs pos="25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2"/>
                        </a:gs>
                        <a:gs pos="83000">
                          <a:schemeClr val="accent2">
                            <a:lumMod val="40000"/>
                            <a:lumOff val="6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5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UD Digi Kyokasho NP-R" panose="02020400000000000000" charset="-128"/>
                          <a:ea typeface="UD Digi Kyokasho NP-R" panose="02020400000000000000" charset="-128"/>
                        </a:rPr>
                        <a:t>場　所</a:t>
                      </a:r>
                    </a:p>
                  </a:txBody>
                  <a:tcPr marL="62894" marR="62894" marT="31447" marB="31447">
                    <a:gradFill>
                      <a:gsLst>
                        <a:gs pos="37000">
                          <a:schemeClr val="bg1"/>
                        </a:gs>
                        <a:gs pos="25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2"/>
                        </a:gs>
                        <a:gs pos="83000">
                          <a:schemeClr val="accent2">
                            <a:lumMod val="40000"/>
                            <a:lumOff val="6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6291">
                <a:tc>
                  <a:txBody>
                    <a:bodyPr/>
                    <a:lstStyle/>
                    <a:p>
                      <a:r>
                        <a:rPr lang="ja-JP" altLang="en-US" sz="1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UD Digi Kyokasho NP-R" panose="02020400000000000000" charset="-128"/>
                          <a:ea typeface="UD Digi Kyokasho NP-R" panose="02020400000000000000" charset="-128"/>
                          <a:cs typeface="UD Digi Kyokasho NP-R" panose="02020400000000000000" charset="-128"/>
                        </a:rPr>
                        <a:t>土曜日　</a:t>
                      </a:r>
                      <a:r>
                        <a:rPr lang="en-US" altLang="ja-JP" sz="1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UD Digi Kyokasho NP-R" panose="02020400000000000000" charset="-128"/>
                          <a:ea typeface="UD Digi Kyokasho NP-R" panose="02020400000000000000" charset="-128"/>
                          <a:cs typeface="UD Digi Kyokasho NP-R" panose="02020400000000000000" charset="-128"/>
                        </a:rPr>
                        <a:t>1</a:t>
                      </a:r>
                      <a:r>
                        <a:rPr lang="ja-JP" altLang="en-US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UD Digi Kyokasho NP-R" panose="02020400000000000000" charset="-128"/>
                          <a:ea typeface="UD Digi Kyokasho NP-R" panose="02020400000000000000" charset="-128"/>
                          <a:cs typeface="UD Digi Kyokasho NP-R" panose="02020400000000000000" charset="-128"/>
                        </a:rPr>
                        <a:t>月  </a:t>
                      </a:r>
                      <a:r>
                        <a:rPr lang="en-US" altLang="ja-JP" sz="1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UD Digi Kyokasho NP-R" panose="02020400000000000000" charset="-128"/>
                          <a:ea typeface="UD Digi Kyokasho NP-R" panose="02020400000000000000" charset="-128"/>
                          <a:cs typeface="UD Digi Kyokasho NP-R" panose="02020400000000000000" charset="-128"/>
                        </a:rPr>
                        <a:t>6</a:t>
                      </a:r>
                      <a:r>
                        <a:rPr lang="ja-JP" altLang="en-US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UD Digi Kyokasho NP-R" panose="02020400000000000000" charset="-128"/>
                          <a:ea typeface="UD Digi Kyokasho NP-R" panose="02020400000000000000" charset="-128"/>
                          <a:cs typeface="UD Digi Kyokasho NP-R" panose="02020400000000000000" charset="-128"/>
                        </a:rPr>
                        <a:t>日（土）</a:t>
                      </a:r>
                      <a:endParaRPr lang="en-US" altLang="ja-JP" sz="18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UD Digi Kyokasho NP-R" panose="02020400000000000000" charset="-128"/>
                        <a:ea typeface="UD Digi Kyokasho NP-R" panose="02020400000000000000" charset="-128"/>
                        <a:cs typeface="UD Digi Kyokasho NP-R" panose="02020400000000000000" charset="-128"/>
                      </a:endParaRPr>
                    </a:p>
                  </a:txBody>
                  <a:tcPr marL="62894" marR="62894" marT="31447" marB="31447">
                    <a:gradFill>
                      <a:gsLst>
                        <a:gs pos="37000">
                          <a:schemeClr val="bg1"/>
                        </a:gs>
                        <a:gs pos="25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2"/>
                        </a:gs>
                        <a:gs pos="83000">
                          <a:schemeClr val="accent2">
                            <a:lumMod val="40000"/>
                            <a:lumOff val="6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UD Digi Kyokasho NP-R" panose="02020400000000000000" charset="-128"/>
                          <a:ea typeface="UD Digi Kyokasho NP-R" panose="02020400000000000000" charset="-128"/>
                          <a:cs typeface="UD Digi Kyokasho NP-R" panose="02020400000000000000" charset="-128"/>
                        </a:rPr>
                        <a:t>13</a:t>
                      </a:r>
                      <a:r>
                        <a:rPr lang="ja-JP" altLang="en-US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UD Digi Kyokasho NP-R" panose="02020400000000000000" charset="-128"/>
                          <a:ea typeface="UD Digi Kyokasho NP-R" panose="02020400000000000000" charset="-128"/>
                          <a:cs typeface="UD Digi Kyokasho NP-R" panose="02020400000000000000" charset="-128"/>
                        </a:rPr>
                        <a:t>：</a:t>
                      </a:r>
                      <a:r>
                        <a:rPr lang="en-US" altLang="ja-JP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UD Digi Kyokasho NP-R" panose="02020400000000000000" charset="-128"/>
                          <a:ea typeface="UD Digi Kyokasho NP-R" panose="02020400000000000000" charset="-128"/>
                          <a:cs typeface="UD Digi Kyokasho NP-R" panose="02020400000000000000" charset="-128"/>
                        </a:rPr>
                        <a:t>30</a:t>
                      </a:r>
                      <a:r>
                        <a:rPr lang="ja-JP" altLang="en-US" sz="1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UD Digi Kyokasho NP-R" panose="02020400000000000000" charset="-128"/>
                          <a:ea typeface="UD Digi Kyokasho NP-R" panose="02020400000000000000" charset="-128"/>
                          <a:cs typeface="UD Digi Kyokasho NP-R" panose="02020400000000000000" charset="-128"/>
                        </a:rPr>
                        <a:t>～</a:t>
                      </a:r>
                      <a:r>
                        <a:rPr lang="en-US" altLang="ja-JP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UD Digi Kyokasho NP-R" panose="02020400000000000000" charset="-128"/>
                          <a:ea typeface="UD Digi Kyokasho NP-R" panose="02020400000000000000" charset="-128"/>
                          <a:cs typeface="UD Digi Kyokasho NP-R" panose="02020400000000000000" charset="-128"/>
                        </a:rPr>
                        <a:t>14</a:t>
                      </a:r>
                      <a:r>
                        <a:rPr lang="ja-JP" altLang="en-US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UD Digi Kyokasho NP-R" panose="02020400000000000000" charset="-128"/>
                          <a:ea typeface="UD Digi Kyokasho NP-R" panose="02020400000000000000" charset="-128"/>
                          <a:cs typeface="UD Digi Kyokasho NP-R" panose="02020400000000000000" charset="-128"/>
                        </a:rPr>
                        <a:t>：</a:t>
                      </a:r>
                      <a:r>
                        <a:rPr lang="en-US" altLang="ja-JP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UD Digi Kyokasho NP-R" panose="02020400000000000000" charset="-128"/>
                          <a:ea typeface="UD Digi Kyokasho NP-R" panose="02020400000000000000" charset="-128"/>
                          <a:cs typeface="UD Digi Kyokasho NP-R" panose="02020400000000000000" charset="-128"/>
                        </a:rPr>
                        <a:t>30</a:t>
                      </a:r>
                      <a:endParaRPr lang="en-US" altLang="ja-JP" sz="1725" b="1" dirty="0">
                        <a:latin typeface="UD Digi Kyokasho NP-R" panose="02020400000000000000" charset="-128"/>
                        <a:ea typeface="UD Digi Kyokasho NP-R" panose="02020400000000000000" charset="-128"/>
                        <a:cs typeface="UD Digi Kyokasho NP-R" panose="02020400000000000000" charset="-128"/>
                      </a:endParaRPr>
                    </a:p>
                  </a:txBody>
                  <a:tcPr marL="62894" marR="62894" marT="31447" marB="31447">
                    <a:gradFill>
                      <a:gsLst>
                        <a:gs pos="37000">
                          <a:schemeClr val="bg1"/>
                        </a:gs>
                        <a:gs pos="25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2"/>
                        </a:gs>
                        <a:gs pos="83000">
                          <a:schemeClr val="accent2">
                            <a:lumMod val="40000"/>
                            <a:lumOff val="6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>
                          <a:latin typeface="UD Digi Kyokasho NP-R" panose="02020400000000000000" charset="-128"/>
                          <a:ea typeface="UD Digi Kyokasho NP-R" panose="02020400000000000000" charset="-128"/>
                          <a:cs typeface="UD Digi Kyokasho NP-R" panose="02020400000000000000" charset="-128"/>
                        </a:rPr>
                        <a:t>かごしま県民交流センター</a:t>
                      </a:r>
                      <a:endParaRPr lang="en-US" altLang="ja-JP" sz="1400" dirty="0">
                        <a:latin typeface="UD Digi Kyokasho NP-R" panose="02020400000000000000" charset="-128"/>
                        <a:ea typeface="UD Digi Kyokasho NP-R" panose="02020400000000000000" charset="-128"/>
                        <a:cs typeface="UD Digi Kyokasho NP-R" panose="02020400000000000000" charset="-128"/>
                      </a:endParaRPr>
                    </a:p>
                    <a:p>
                      <a:pPr algn="ctr"/>
                      <a:r>
                        <a:rPr lang="ja-JP" altLang="en-US" sz="1400" dirty="0">
                          <a:latin typeface="UD Digi Kyokasho NP-R" panose="02020400000000000000" charset="-128"/>
                          <a:ea typeface="UD Digi Kyokasho NP-R" panose="02020400000000000000" charset="-128"/>
                          <a:cs typeface="UD Digi Kyokasho NP-R" panose="02020400000000000000" charset="-128"/>
                        </a:rPr>
                        <a:t>３階　小研修室第１</a:t>
                      </a:r>
                    </a:p>
                  </a:txBody>
                  <a:tcPr marL="62894" marR="62894" marT="31447" marB="31447">
                    <a:gradFill>
                      <a:gsLst>
                        <a:gs pos="37000">
                          <a:schemeClr val="bg1"/>
                        </a:gs>
                        <a:gs pos="25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2"/>
                        </a:gs>
                        <a:gs pos="83000">
                          <a:schemeClr val="accent2">
                            <a:lumMod val="40000"/>
                            <a:lumOff val="6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6291">
                <a:tc>
                  <a:txBody>
                    <a:bodyPr/>
                    <a:lstStyle/>
                    <a:p>
                      <a:r>
                        <a:rPr lang="ja-JP" altLang="en-US" sz="1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UD Digi Kyokasho NP-R" panose="02020400000000000000" charset="-128"/>
                          <a:ea typeface="UD Digi Kyokasho NP-R" panose="02020400000000000000" charset="-128"/>
                          <a:cs typeface="UD Digi Kyokasho NP-R" panose="02020400000000000000" charset="-128"/>
                        </a:rPr>
                        <a:t>木曜日　</a:t>
                      </a:r>
                      <a:r>
                        <a:rPr lang="en-US" altLang="ja-JP" sz="1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UD Digi Kyokasho NP-R" panose="02020400000000000000" charset="-128"/>
                          <a:ea typeface="UD Digi Kyokasho NP-R" panose="02020400000000000000" charset="-128"/>
                          <a:cs typeface="UD Digi Kyokasho NP-R" panose="02020400000000000000" charset="-128"/>
                        </a:rPr>
                        <a:t>1</a:t>
                      </a:r>
                      <a:r>
                        <a:rPr lang="ja-JP" altLang="en-US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UD Digi Kyokasho NP-R" panose="02020400000000000000" charset="-128"/>
                          <a:ea typeface="UD Digi Kyokasho NP-R" panose="02020400000000000000" charset="-128"/>
                          <a:cs typeface="UD Digi Kyokasho NP-R" panose="02020400000000000000" charset="-128"/>
                        </a:rPr>
                        <a:t>月</a:t>
                      </a:r>
                      <a:r>
                        <a:rPr lang="en-US" altLang="ja-JP" sz="1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UD Digi Kyokasho NP-R" panose="02020400000000000000" charset="-128"/>
                          <a:ea typeface="UD Digi Kyokasho NP-R" panose="02020400000000000000" charset="-128"/>
                          <a:cs typeface="UD Digi Kyokasho NP-R" panose="02020400000000000000" charset="-128"/>
                        </a:rPr>
                        <a:t>18</a:t>
                      </a:r>
                      <a:r>
                        <a:rPr lang="ja-JP" altLang="en-US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UD Digi Kyokasho NP-R" panose="02020400000000000000" charset="-128"/>
                          <a:ea typeface="UD Digi Kyokasho NP-R" panose="02020400000000000000" charset="-128"/>
                          <a:cs typeface="UD Digi Kyokasho NP-R" panose="02020400000000000000" charset="-128"/>
                        </a:rPr>
                        <a:t>日（木） </a:t>
                      </a:r>
                      <a:endParaRPr lang="en-US" altLang="ja-JP" sz="18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UD Digi Kyokasho NP-R" panose="02020400000000000000" charset="-128"/>
                        <a:ea typeface="UD Digi Kyokasho NP-R" panose="02020400000000000000" charset="-128"/>
                        <a:cs typeface="UD Digi Kyokasho NP-R" panose="02020400000000000000" charset="-128"/>
                      </a:endParaRPr>
                    </a:p>
                  </a:txBody>
                  <a:tcPr marL="62894" marR="62894" marT="31447" marB="31447">
                    <a:gradFill>
                      <a:gsLst>
                        <a:gs pos="37000">
                          <a:schemeClr val="bg1"/>
                        </a:gs>
                        <a:gs pos="25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2"/>
                        </a:gs>
                        <a:gs pos="83000">
                          <a:schemeClr val="accent2">
                            <a:lumMod val="40000"/>
                            <a:lumOff val="6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UD Digi Kyokasho NP-R" panose="02020400000000000000" charset="-128"/>
                          <a:ea typeface="UD Digi Kyokasho NP-R" panose="02020400000000000000" charset="-128"/>
                          <a:cs typeface="UD Digi Kyokasho NP-R" panose="02020400000000000000" charset="-128"/>
                        </a:rPr>
                        <a:t>12</a:t>
                      </a:r>
                      <a:r>
                        <a:rPr lang="ja-JP" altLang="en-US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UD Digi Kyokasho NP-R" panose="02020400000000000000" charset="-128"/>
                          <a:ea typeface="UD Digi Kyokasho NP-R" panose="02020400000000000000" charset="-128"/>
                          <a:cs typeface="UD Digi Kyokasho NP-R" panose="02020400000000000000" charset="-128"/>
                        </a:rPr>
                        <a:t>：</a:t>
                      </a:r>
                      <a:r>
                        <a:rPr lang="en-US" altLang="ja-JP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UD Digi Kyokasho NP-R" panose="02020400000000000000" charset="-128"/>
                          <a:ea typeface="UD Digi Kyokasho NP-R" panose="02020400000000000000" charset="-128"/>
                          <a:cs typeface="UD Digi Kyokasho NP-R" panose="02020400000000000000" charset="-128"/>
                        </a:rPr>
                        <a:t>00</a:t>
                      </a:r>
                      <a:r>
                        <a:rPr lang="ja-JP" altLang="en-US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UD Digi Kyokasho NP-R" panose="02020400000000000000" charset="-128"/>
                          <a:ea typeface="UD Digi Kyokasho NP-R" panose="02020400000000000000" charset="-128"/>
                          <a:cs typeface="UD Digi Kyokasho NP-R" panose="02020400000000000000" charset="-128"/>
                        </a:rPr>
                        <a:t>～</a:t>
                      </a:r>
                      <a:r>
                        <a:rPr lang="en-US" altLang="ja-JP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UD Digi Kyokasho NP-R" panose="02020400000000000000" charset="-128"/>
                          <a:ea typeface="UD Digi Kyokasho NP-R" panose="02020400000000000000" charset="-128"/>
                          <a:cs typeface="UD Digi Kyokasho NP-R" panose="02020400000000000000" charset="-128"/>
                        </a:rPr>
                        <a:t>13</a:t>
                      </a:r>
                      <a:r>
                        <a:rPr lang="ja-JP" altLang="en-US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UD Digi Kyokasho NP-R" panose="02020400000000000000" charset="-128"/>
                          <a:ea typeface="UD Digi Kyokasho NP-R" panose="02020400000000000000" charset="-128"/>
                          <a:cs typeface="UD Digi Kyokasho NP-R" panose="02020400000000000000" charset="-128"/>
                        </a:rPr>
                        <a:t>：</a:t>
                      </a:r>
                      <a:r>
                        <a:rPr lang="en-US" altLang="ja-JP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UD Digi Kyokasho NP-R" panose="02020400000000000000" charset="-128"/>
                          <a:ea typeface="UD Digi Kyokasho NP-R" panose="02020400000000000000" charset="-128"/>
                          <a:cs typeface="UD Digi Kyokasho NP-R" panose="02020400000000000000" charset="-128"/>
                        </a:rPr>
                        <a:t>00 </a:t>
                      </a:r>
                      <a:r>
                        <a:rPr lang="ja-JP" altLang="en-US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UD Digi Kyokasho NP-R" panose="02020400000000000000" charset="-128"/>
                          <a:ea typeface="UD Digi Kyokasho NP-R" panose="02020400000000000000" charset="-128"/>
                          <a:cs typeface="UD Digi Kyokasho NP-R" panose="02020400000000000000" charset="-128"/>
                        </a:rPr>
                        <a:t>　　　　　</a:t>
                      </a:r>
                      <a:endParaRPr lang="en-US" altLang="ja-JP" sz="1725" b="1" dirty="0">
                        <a:latin typeface="UD Digi Kyokasho NP-R" panose="02020400000000000000" charset="-128"/>
                        <a:ea typeface="UD Digi Kyokasho NP-R" panose="02020400000000000000" charset="-128"/>
                        <a:cs typeface="UD Digi Kyokasho NP-R" panose="02020400000000000000" charset="-128"/>
                      </a:endParaRPr>
                    </a:p>
                  </a:txBody>
                  <a:tcPr marL="62894" marR="62894" marT="31447" marB="31447">
                    <a:gradFill>
                      <a:gsLst>
                        <a:gs pos="37000">
                          <a:schemeClr val="bg1"/>
                        </a:gs>
                        <a:gs pos="25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2"/>
                        </a:gs>
                        <a:gs pos="83000">
                          <a:schemeClr val="accent2">
                            <a:lumMod val="40000"/>
                            <a:lumOff val="6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>
                          <a:latin typeface="UD Digi Kyokasho NP-R" panose="02020400000000000000" charset="-128"/>
                          <a:ea typeface="UD Digi Kyokasho NP-R" panose="02020400000000000000" charset="-128"/>
                          <a:cs typeface="UD Digi Kyokasho NP-R" panose="02020400000000000000" charset="-128"/>
                        </a:rPr>
                        <a:t>かごしま県民交流センター</a:t>
                      </a:r>
                      <a:endParaRPr lang="en-US" altLang="ja-JP" sz="1400" dirty="0">
                        <a:latin typeface="UD Digi Kyokasho NP-R" panose="02020400000000000000" charset="-128"/>
                        <a:ea typeface="UD Digi Kyokasho NP-R" panose="02020400000000000000" charset="-128"/>
                        <a:cs typeface="UD Digi Kyokasho NP-R" panose="02020400000000000000" charset="-128"/>
                      </a:endParaRPr>
                    </a:p>
                    <a:p>
                      <a:pPr algn="ctr"/>
                      <a:r>
                        <a:rPr lang="en-US" altLang="ja-JP" sz="1400" dirty="0">
                          <a:latin typeface="UD Digi Kyokasho NP-R" panose="02020400000000000000" charset="-128"/>
                          <a:ea typeface="UD Digi Kyokasho NP-R" panose="02020400000000000000" charset="-128"/>
                          <a:cs typeface="UD Digi Kyokasho NP-R" panose="02020400000000000000" charset="-128"/>
                        </a:rPr>
                        <a:t>1</a:t>
                      </a:r>
                      <a:r>
                        <a:rPr lang="ja-JP" altLang="en-US" sz="1400" dirty="0">
                          <a:latin typeface="UD Digi Kyokasho NP-R" panose="02020400000000000000" charset="-128"/>
                          <a:ea typeface="UD Digi Kyokasho NP-R" panose="02020400000000000000" charset="-128"/>
                          <a:cs typeface="UD Digi Kyokasho NP-R" panose="02020400000000000000" charset="-128"/>
                        </a:rPr>
                        <a:t>階　会議室</a:t>
                      </a:r>
                      <a:r>
                        <a:rPr lang="en-US" altLang="ja-JP" sz="1400" dirty="0">
                          <a:latin typeface="UD Digi Kyokasho NP-R" panose="02020400000000000000" charset="-128"/>
                          <a:ea typeface="UD Digi Kyokasho NP-R" panose="02020400000000000000" charset="-128"/>
                          <a:cs typeface="UD Digi Kyokasho NP-R" panose="02020400000000000000" charset="-128"/>
                        </a:rPr>
                        <a:t>A</a:t>
                      </a:r>
                      <a:endParaRPr lang="ja-JP" altLang="en-US" sz="1400" dirty="0">
                        <a:latin typeface="UD Digi Kyokasho NP-R" panose="02020400000000000000" charset="-128"/>
                        <a:ea typeface="UD Digi Kyokasho NP-R" panose="02020400000000000000" charset="-128"/>
                        <a:cs typeface="UD Digi Kyokasho NP-R" panose="02020400000000000000" charset="-128"/>
                      </a:endParaRPr>
                    </a:p>
                  </a:txBody>
                  <a:tcPr marL="62894" marR="62894" marT="31447" marB="31447">
                    <a:gradFill>
                      <a:gsLst>
                        <a:gs pos="37000">
                          <a:schemeClr val="bg1"/>
                        </a:gs>
                        <a:gs pos="25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2"/>
                        </a:gs>
                        <a:gs pos="83000">
                          <a:schemeClr val="accent2">
                            <a:lumMod val="40000"/>
                            <a:lumOff val="6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17254159"/>
                  </a:ext>
                </a:extLst>
              </a:tr>
            </a:tbl>
          </a:graphicData>
        </a:graphic>
      </p:graphicFrame>
      <p:sp>
        <p:nvSpPr>
          <p:cNvPr id="23" name="文本框 22"/>
          <p:cNvSpPr txBox="1"/>
          <p:nvPr/>
        </p:nvSpPr>
        <p:spPr>
          <a:xfrm>
            <a:off x="1300478" y="2258959"/>
            <a:ext cx="6096635" cy="919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40000"/>
              </a:lnSpc>
            </a:pPr>
            <a:r>
              <a:rPr lang="ja-JP" altLang="en-US" sz="20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中国の文化や習慣について、みんなで話をしませんか？</a:t>
            </a:r>
            <a:endParaRPr lang="en-US" altLang="ja-JP" sz="2000" dirty="0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pPr algn="ctr">
              <a:lnSpc>
                <a:spcPct val="140000"/>
              </a:lnSpc>
            </a:pPr>
            <a:r>
              <a:rPr lang="zh-CN" altLang="en-US" sz="20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一起学习中文吧！</a:t>
            </a:r>
            <a:endParaRPr lang="en-US" altLang="ja-JP" sz="20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2239978" y="3182807"/>
            <a:ext cx="5379179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UD Digi Kyokasho NP-R" panose="02020400000000000000" charset="-128"/>
                <a:ea typeface="UD Digi Kyokasho NP-R" panose="02020400000000000000" charset="-128"/>
                <a:cs typeface="UD Digi Kyokasho NP-R" panose="02020400000000000000" charset="-128"/>
              </a:rPr>
              <a:t>日　時：</a:t>
            </a: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UD Digi Kyokasho NP-R" panose="02020400000000000000" charset="-128"/>
                <a:ea typeface="UD Digi Kyokasho NP-R" panose="02020400000000000000" charset="-128"/>
                <a:cs typeface="UD Digi Kyokasho NP-R" panose="02020400000000000000" charset="-128"/>
              </a:rPr>
              <a:t>1</a:t>
            </a: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UD Digi Kyokasho NP-R" panose="02020400000000000000" charset="-128"/>
                <a:ea typeface="UD Digi Kyokasho NP-R" panose="02020400000000000000" charset="-128"/>
                <a:cs typeface="UD Digi Kyokasho NP-R" panose="02020400000000000000" charset="-128"/>
              </a:rPr>
              <a:t>月  </a:t>
            </a: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UD Digi Kyokasho NP-R" panose="02020400000000000000" charset="-128"/>
                <a:ea typeface="UD Digi Kyokasho NP-R" panose="02020400000000000000" charset="-128"/>
                <a:cs typeface="UD Digi Kyokasho NP-R" panose="02020400000000000000" charset="-128"/>
              </a:rPr>
              <a:t>6</a:t>
            </a: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UD Digi Kyokasho NP-R" panose="02020400000000000000" charset="-128"/>
                <a:ea typeface="UD Digi Kyokasho NP-R" panose="02020400000000000000" charset="-128"/>
                <a:cs typeface="UD Digi Kyokasho NP-R" panose="02020400000000000000" charset="-128"/>
              </a:rPr>
              <a:t>日（土）</a:t>
            </a:r>
            <a:r>
              <a:rPr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UD Digi Kyokasho NP-R" panose="02020400000000000000" charset="-128"/>
                <a:ea typeface="UD Digi Kyokasho NP-R" panose="02020400000000000000" charset="-128"/>
                <a:cs typeface="UD Digi Kyokasho NP-R" panose="02020400000000000000" charset="-128"/>
              </a:rPr>
              <a:t> 13</a:t>
            </a: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UD Digi Kyokasho NP-R" panose="02020400000000000000" charset="-128"/>
                <a:ea typeface="UD Digi Kyokasho NP-R" panose="02020400000000000000" charset="-128"/>
                <a:cs typeface="UD Digi Kyokasho NP-R" panose="02020400000000000000" charset="-128"/>
              </a:rPr>
              <a:t>：</a:t>
            </a:r>
            <a:r>
              <a:rPr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UD Digi Kyokasho NP-R" panose="02020400000000000000" charset="-128"/>
                <a:ea typeface="UD Digi Kyokasho NP-R" panose="02020400000000000000" charset="-128"/>
                <a:cs typeface="UD Digi Kyokasho NP-R" panose="02020400000000000000" charset="-128"/>
              </a:rPr>
              <a:t>30</a:t>
            </a:r>
            <a:r>
              <a:rPr lang="ja-JP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UD Digi Kyokasho NP-R" panose="02020400000000000000" charset="-128"/>
                <a:ea typeface="UD Digi Kyokasho NP-R" panose="02020400000000000000" charset="-128"/>
                <a:cs typeface="UD Digi Kyokasho NP-R" panose="02020400000000000000" charset="-128"/>
              </a:rPr>
              <a:t>～</a:t>
            </a:r>
            <a:r>
              <a:rPr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UD Digi Kyokasho NP-R" panose="02020400000000000000" charset="-128"/>
                <a:ea typeface="UD Digi Kyokasho NP-R" panose="02020400000000000000" charset="-128"/>
                <a:cs typeface="UD Digi Kyokasho NP-R" panose="02020400000000000000" charset="-128"/>
              </a:rPr>
              <a:t>14</a:t>
            </a: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UD Digi Kyokasho NP-R" panose="02020400000000000000" charset="-128"/>
                <a:ea typeface="UD Digi Kyokasho NP-R" panose="02020400000000000000" charset="-128"/>
                <a:cs typeface="UD Digi Kyokasho NP-R" panose="02020400000000000000" charset="-128"/>
              </a:rPr>
              <a:t>：</a:t>
            </a:r>
            <a:r>
              <a:rPr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UD Digi Kyokasho NP-R" panose="02020400000000000000" charset="-128"/>
                <a:ea typeface="UD Digi Kyokasho NP-R" panose="02020400000000000000" charset="-128"/>
                <a:cs typeface="UD Digi Kyokasho NP-R" panose="02020400000000000000" charset="-128"/>
              </a:rPr>
              <a:t>30</a:t>
            </a:r>
          </a:p>
          <a:p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UD Digi Kyokasho NP-R" panose="02020400000000000000" charset="-128"/>
                <a:ea typeface="UD Digi Kyokasho NP-R" panose="02020400000000000000" charset="-128"/>
                <a:cs typeface="UD Digi Kyokasho NP-R" panose="02020400000000000000" charset="-128"/>
              </a:rPr>
              <a:t>　　　　</a:t>
            </a: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UD Digi Kyokasho NP-R" panose="02020400000000000000" charset="-128"/>
                <a:ea typeface="UD Digi Kyokasho NP-R" panose="02020400000000000000" charset="-128"/>
                <a:cs typeface="UD Digi Kyokasho NP-R" panose="02020400000000000000" charset="-128"/>
              </a:rPr>
              <a:t>1</a:t>
            </a: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UD Digi Kyokasho NP-R" panose="02020400000000000000" charset="-128"/>
                <a:ea typeface="UD Digi Kyokasho NP-R" panose="02020400000000000000" charset="-128"/>
                <a:cs typeface="UD Digi Kyokasho NP-R" panose="02020400000000000000" charset="-128"/>
              </a:rPr>
              <a:t>月</a:t>
            </a: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UD Digi Kyokasho NP-R" panose="02020400000000000000" charset="-128"/>
                <a:ea typeface="UD Digi Kyokasho NP-R" panose="02020400000000000000" charset="-128"/>
                <a:cs typeface="UD Digi Kyokasho NP-R" panose="02020400000000000000" charset="-128"/>
              </a:rPr>
              <a:t>18</a:t>
            </a: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UD Digi Kyokasho NP-R" panose="02020400000000000000" charset="-128"/>
                <a:ea typeface="UD Digi Kyokasho NP-R" panose="02020400000000000000" charset="-128"/>
                <a:cs typeface="UD Digi Kyokasho NP-R" panose="02020400000000000000" charset="-128"/>
              </a:rPr>
              <a:t>日（木） </a:t>
            </a:r>
            <a:r>
              <a:rPr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UD Digi Kyokasho NP-R" panose="02020400000000000000" charset="-128"/>
                <a:ea typeface="UD Digi Kyokasho NP-R" panose="02020400000000000000" charset="-128"/>
                <a:cs typeface="UD Digi Kyokasho NP-R" panose="02020400000000000000" charset="-128"/>
              </a:rPr>
              <a:t>12</a:t>
            </a: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UD Digi Kyokasho NP-R" panose="02020400000000000000" charset="-128"/>
                <a:ea typeface="UD Digi Kyokasho NP-R" panose="02020400000000000000" charset="-128"/>
                <a:cs typeface="UD Digi Kyokasho NP-R" panose="02020400000000000000" charset="-128"/>
              </a:rPr>
              <a:t>：</a:t>
            </a:r>
            <a:r>
              <a:rPr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UD Digi Kyokasho NP-R" panose="02020400000000000000" charset="-128"/>
                <a:ea typeface="UD Digi Kyokasho NP-R" panose="02020400000000000000" charset="-128"/>
                <a:cs typeface="UD Digi Kyokasho NP-R" panose="02020400000000000000" charset="-128"/>
              </a:rPr>
              <a:t>00</a:t>
            </a: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UD Digi Kyokasho NP-R" panose="02020400000000000000" charset="-128"/>
                <a:ea typeface="UD Digi Kyokasho NP-R" panose="02020400000000000000" charset="-128"/>
                <a:cs typeface="UD Digi Kyokasho NP-R" panose="02020400000000000000" charset="-128"/>
              </a:rPr>
              <a:t>～</a:t>
            </a:r>
            <a:r>
              <a:rPr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UD Digi Kyokasho NP-R" panose="02020400000000000000" charset="-128"/>
                <a:ea typeface="UD Digi Kyokasho NP-R" panose="02020400000000000000" charset="-128"/>
                <a:cs typeface="UD Digi Kyokasho NP-R" panose="02020400000000000000" charset="-128"/>
              </a:rPr>
              <a:t>13</a:t>
            </a: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UD Digi Kyokasho NP-R" panose="02020400000000000000" charset="-128"/>
                <a:ea typeface="UD Digi Kyokasho NP-R" panose="02020400000000000000" charset="-128"/>
                <a:cs typeface="UD Digi Kyokasho NP-R" panose="02020400000000000000" charset="-128"/>
              </a:rPr>
              <a:t>：</a:t>
            </a:r>
            <a:r>
              <a:rPr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UD Digi Kyokasho NP-R" panose="02020400000000000000" charset="-128"/>
                <a:ea typeface="UD Digi Kyokasho NP-R" panose="02020400000000000000" charset="-128"/>
                <a:cs typeface="UD Digi Kyokasho NP-R" panose="02020400000000000000" charset="-128"/>
              </a:rPr>
              <a:t>00 </a:t>
            </a: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UD Digi Kyokasho NP-R" panose="02020400000000000000" charset="-128"/>
                <a:ea typeface="UD Digi Kyokasho NP-R" panose="02020400000000000000" charset="-128"/>
                <a:cs typeface="UD Digi Kyokasho NP-R" panose="02020400000000000000" charset="-128"/>
              </a:rPr>
              <a:t>　　　　　</a:t>
            </a:r>
            <a:endParaRPr lang="en-US" altLang="ja-JP" sz="2000" dirty="0">
              <a:solidFill>
                <a:schemeClr val="tx1">
                  <a:lumMod val="85000"/>
                  <a:lumOff val="15000"/>
                </a:schemeClr>
              </a:solidFill>
              <a:latin typeface="UD Digi Kyokasho NP-R" panose="02020400000000000000" charset="-128"/>
              <a:ea typeface="UD Digi Kyokasho NP-R" panose="02020400000000000000" charset="-128"/>
              <a:cs typeface="UD Digi Kyokasho NP-R" panose="02020400000000000000" charset="-128"/>
            </a:endParaRPr>
          </a:p>
          <a:p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UD Digi Kyokasho NP-R" panose="02020400000000000000" charset="-128"/>
                <a:ea typeface="UD Digi Kyokasho NP-R" panose="02020400000000000000" charset="-128"/>
                <a:cs typeface="UD Digi Kyokasho NP-R" panose="02020400000000000000" charset="-128"/>
              </a:rPr>
              <a:t>　　　　　                  　（開場：</a:t>
            </a:r>
            <a:r>
              <a:rPr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UD Digi Kyokasho NP-R" panose="02020400000000000000" charset="-128"/>
                <a:ea typeface="UD Digi Kyokasho NP-R" panose="02020400000000000000" charset="-128"/>
                <a:cs typeface="UD Digi Kyokasho NP-R" panose="02020400000000000000" charset="-128"/>
              </a:rPr>
              <a:t>10</a:t>
            </a: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UD Digi Kyokasho NP-R" panose="02020400000000000000" charset="-128"/>
                <a:ea typeface="UD Digi Kyokasho NP-R" panose="02020400000000000000" charset="-128"/>
                <a:cs typeface="UD Digi Kyokasho NP-R" panose="02020400000000000000" charset="-128"/>
              </a:rPr>
              <a:t>分前）</a:t>
            </a:r>
            <a:endParaRPr lang="en-US" altLang="ja-JP" sz="2000" dirty="0">
              <a:solidFill>
                <a:schemeClr val="tx1">
                  <a:lumMod val="85000"/>
                  <a:lumOff val="15000"/>
                </a:schemeClr>
              </a:solidFill>
              <a:latin typeface="UD Digi Kyokasho NP-R" panose="02020400000000000000" charset="-128"/>
              <a:ea typeface="UD Digi Kyokasho NP-R" panose="02020400000000000000" charset="-128"/>
              <a:cs typeface="UD Digi Kyokasho NP-R" panose="02020400000000000000" charset="-128"/>
            </a:endParaRPr>
          </a:p>
          <a:p>
            <a:r>
              <a:rPr lang="ja-JP" altLang="en-US" sz="1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4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4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それぞれ</a:t>
            </a:r>
            <a:r>
              <a:rPr lang="ja-JP" altLang="ja-JP" sz="14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時間</a:t>
            </a:r>
            <a:r>
              <a:rPr lang="ja-JP" altLang="en-US" sz="14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と場所</a:t>
            </a:r>
            <a:r>
              <a:rPr lang="ja-JP" altLang="ja-JP" sz="14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が異なりますので，ご注意ください。</a:t>
            </a:r>
            <a:endParaRPr lang="en-US" altLang="ja-JP" sz="2000" dirty="0">
              <a:solidFill>
                <a:schemeClr val="tx1">
                  <a:lumMod val="85000"/>
                  <a:lumOff val="15000"/>
                </a:schemeClr>
              </a:solidFill>
              <a:latin typeface="UD Digi Kyokasho NP-R" panose="02020400000000000000" charset="-128"/>
              <a:ea typeface="UD Digi Kyokasho NP-R" panose="02020400000000000000" charset="-128"/>
              <a:cs typeface="UD Digi Kyokasho NP-R" panose="02020400000000000000" charset="-128"/>
            </a:endParaRPr>
          </a:p>
          <a:p>
            <a:pPr fontAlgn="auto"/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UD Digi Kyokasho NP-R" panose="02020400000000000000" charset="-128"/>
                <a:ea typeface="UD Digi Kyokasho NP-R" panose="02020400000000000000" charset="-128"/>
                <a:cs typeface="UD Digi Kyokasho NP-R" panose="02020400000000000000" charset="-128"/>
              </a:rPr>
              <a:t>参加費：無　料</a:t>
            </a:r>
            <a:endParaRPr lang="en-US" altLang="ja-JP" sz="2000" dirty="0">
              <a:solidFill>
                <a:schemeClr val="tx1">
                  <a:lumMod val="85000"/>
                  <a:lumOff val="15000"/>
                </a:schemeClr>
              </a:solidFill>
              <a:latin typeface="UD Digi Kyokasho NP-R" panose="02020400000000000000" charset="-128"/>
              <a:ea typeface="UD Digi Kyokasho NP-R" panose="02020400000000000000" charset="-128"/>
              <a:cs typeface="UD Digi Kyokasho NP-R" panose="02020400000000000000" charset="-128"/>
            </a:endParaRPr>
          </a:p>
          <a:p>
            <a:pPr fontAlgn="auto"/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UD Digi Kyokasho NP-R" panose="02020400000000000000" charset="-128"/>
                <a:ea typeface="UD Digi Kyokasho NP-R" panose="02020400000000000000" charset="-128"/>
                <a:cs typeface="UD Digi Kyokasho NP-R" panose="02020400000000000000" charset="-128"/>
              </a:rPr>
              <a:t>定　員：</a:t>
            </a:r>
            <a:r>
              <a:rPr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UD Digi Kyokasho NP-R" panose="02020400000000000000" charset="-128"/>
                <a:ea typeface="UD Digi Kyokasho NP-R" panose="02020400000000000000" charset="-128"/>
                <a:cs typeface="UD Digi Kyokasho NP-R" panose="02020400000000000000" charset="-128"/>
              </a:rPr>
              <a:t>18</a:t>
            </a: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UD Digi Kyokasho NP-R" panose="02020400000000000000" charset="-128"/>
                <a:ea typeface="UD Digi Kyokasho NP-R" panose="02020400000000000000" charset="-128"/>
                <a:cs typeface="UD Digi Kyokasho NP-R" panose="02020400000000000000" charset="-128"/>
              </a:rPr>
              <a:t>名（先着順）</a:t>
            </a:r>
            <a:endParaRPr lang="en-US" altLang="ja-JP" sz="2000" dirty="0">
              <a:solidFill>
                <a:schemeClr val="tx1">
                  <a:lumMod val="85000"/>
                  <a:lumOff val="15000"/>
                </a:schemeClr>
              </a:solidFill>
              <a:latin typeface="UD Digi Kyokasho NP-R" panose="02020400000000000000" charset="-128"/>
              <a:ea typeface="UD Digi Kyokasho NP-R" panose="02020400000000000000" charset="-128"/>
              <a:cs typeface="UD Digi Kyokasho NP-R" panose="02020400000000000000" charset="-128"/>
            </a:endParaRPr>
          </a:p>
          <a:p>
            <a:pPr fontAlgn="auto"/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UD Digi Kyokasho NP-R" panose="02020400000000000000" charset="-128"/>
                <a:ea typeface="UD Digi Kyokasho NP-R" panose="02020400000000000000" charset="-128"/>
                <a:cs typeface="UD Digi Kyokasho NP-R" panose="02020400000000000000" charset="-128"/>
              </a:rPr>
              <a:t>講　師：中国人留学生</a:t>
            </a:r>
            <a:endParaRPr lang="en-US" altLang="ja-JP" sz="2000" dirty="0">
              <a:solidFill>
                <a:schemeClr val="tx1">
                  <a:lumMod val="85000"/>
                  <a:lumOff val="15000"/>
                </a:schemeClr>
              </a:solidFill>
              <a:latin typeface="UD Digi Kyokasho NP-R" panose="02020400000000000000" charset="-128"/>
              <a:ea typeface="UD Digi Kyokasho NP-R" panose="02020400000000000000" charset="-128"/>
              <a:cs typeface="UD Digi Kyokasho NP-R" panose="02020400000000000000" charset="-128"/>
            </a:endParaRPr>
          </a:p>
          <a:p>
            <a:pPr fontAlgn="auto"/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UD Digi Kyokasho NP-R" panose="02020400000000000000" charset="-128"/>
                <a:ea typeface="UD Digi Kyokasho NP-R" panose="02020400000000000000" charset="-128"/>
                <a:cs typeface="UD Digi Kyokasho NP-R" panose="02020400000000000000" charset="-128"/>
              </a:rPr>
              <a:t>　　　　　孟　卓然（もう　たくぜん）さん</a:t>
            </a:r>
            <a:endParaRPr lang="ja-JP" altLang="en-US" sz="1200" dirty="0">
              <a:solidFill>
                <a:schemeClr val="tx1">
                  <a:lumMod val="85000"/>
                  <a:lumOff val="15000"/>
                </a:schemeClr>
              </a:solidFill>
              <a:latin typeface="UD Digi Kyokasho NP-R" panose="02020400000000000000" charset="-128"/>
              <a:ea typeface="UD Digi Kyokasho NP-R" panose="02020400000000000000" charset="-128"/>
              <a:cs typeface="UD Digi Kyokasho NP-R" panose="02020400000000000000" charset="-128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49418" y="8855627"/>
            <a:ext cx="6953251" cy="15417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257006" y="8945503"/>
            <a:ext cx="64033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/>
              <a:t>　　</a:t>
            </a:r>
            <a:r>
              <a:rPr lang="ja-JP" altLang="en-US" sz="2000" b="1" dirty="0">
                <a:solidFill>
                  <a:srgbClr val="FFC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 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申込みは必要ありませんが先着順です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2000" b="1" dirty="0">
                <a:solidFill>
                  <a:srgbClr val="FFC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r>
              <a:rPr lang="en-US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</a:p>
          <a:p>
            <a:pPr algn="ctr"/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zh-CN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（公財）鹿児島県国際交流協会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   099-221-6620</a:t>
            </a:r>
          </a:p>
          <a:p>
            <a:pPr algn="ctr"/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URL   https://www.kiaweb.or.jp/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3230D7D-B26E-4F89-8F1A-806036E1ADB6}"/>
              </a:ext>
            </a:extLst>
          </p:cNvPr>
          <p:cNvSpPr txBox="1"/>
          <p:nvPr/>
        </p:nvSpPr>
        <p:spPr>
          <a:xfrm>
            <a:off x="4264453" y="5809464"/>
            <a:ext cx="3354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</a:t>
            </a:r>
            <a:r>
              <a:rPr kumimoji="1" lang="ja-JP" altLang="en-US" sz="18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月の実施日は約</a:t>
            </a:r>
            <a:r>
              <a:rPr kumimoji="1" lang="en-US" altLang="ja-JP" sz="18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</a:t>
            </a:r>
            <a:r>
              <a:rPr kumimoji="1" lang="ja-JP" altLang="en-US" sz="18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週間前に</a:t>
            </a:r>
            <a:r>
              <a:rPr kumimoji="1" lang="en-US" altLang="ja-JP" sz="18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HP,FB</a:t>
            </a:r>
            <a:r>
              <a:rPr kumimoji="1" lang="ja-JP" altLang="en-US" sz="18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にてお知らせします。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BE0DCF63-5E15-494B-17D1-0EFE3CB219F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6808" y="9272857"/>
            <a:ext cx="675769" cy="668730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C28C331-C90B-9339-4248-F4368B5DD9E7}"/>
              </a:ext>
            </a:extLst>
          </p:cNvPr>
          <p:cNvSpPr txBox="1"/>
          <p:nvPr/>
        </p:nvSpPr>
        <p:spPr>
          <a:xfrm>
            <a:off x="4381299" y="664915"/>
            <a:ext cx="2142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土曜日も開催！</a:t>
            </a: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F8CA70AC-6353-D2FD-75A4-E95ABB596660}"/>
              </a:ext>
            </a:extLst>
          </p:cNvPr>
          <p:cNvCxnSpPr>
            <a:cxnSpLocks/>
          </p:cNvCxnSpPr>
          <p:nvPr/>
        </p:nvCxnSpPr>
        <p:spPr>
          <a:xfrm>
            <a:off x="4264453" y="757193"/>
            <a:ext cx="168683" cy="28503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5EEED9D2-0DA8-22ED-58C9-8C5243555DDA}"/>
              </a:ext>
            </a:extLst>
          </p:cNvPr>
          <p:cNvCxnSpPr>
            <a:cxnSpLocks/>
          </p:cNvCxnSpPr>
          <p:nvPr/>
        </p:nvCxnSpPr>
        <p:spPr>
          <a:xfrm flipH="1">
            <a:off x="6394506" y="757193"/>
            <a:ext cx="168683" cy="28503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853BF38-8FA3-90DF-08BB-70BA7F501713}"/>
              </a:ext>
            </a:extLst>
          </p:cNvPr>
          <p:cNvSpPr txBox="1"/>
          <p:nvPr/>
        </p:nvSpPr>
        <p:spPr>
          <a:xfrm>
            <a:off x="1300478" y="8332398"/>
            <a:ext cx="62728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400" b="1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400" b="1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それぞれ</a:t>
            </a:r>
            <a:r>
              <a:rPr lang="ja-JP" altLang="ja-JP" sz="1400" b="1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時間</a:t>
            </a:r>
            <a:r>
              <a:rPr lang="ja-JP" altLang="en-US" sz="1400" b="1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と場所</a:t>
            </a:r>
            <a:r>
              <a:rPr lang="ja-JP" altLang="ja-JP" sz="1400" b="1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が異なりますので，ご注意ください。</a:t>
            </a:r>
            <a:endParaRPr lang="en-US" altLang="ja-JP" sz="2000" b="1" dirty="0">
              <a:solidFill>
                <a:schemeClr val="tx1">
                  <a:lumMod val="85000"/>
                  <a:lumOff val="15000"/>
                </a:schemeClr>
              </a:solidFill>
              <a:latin typeface="UD Digi Kyokasho NP-R" panose="02020400000000000000" charset="-128"/>
              <a:ea typeface="UD Digi Kyokasho NP-R" panose="02020400000000000000" charset="-128"/>
              <a:cs typeface="UD Digi Kyokasho NP-R" panose="0202040000000000000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77433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a6847eb5-a966-4b07-848f-cf3bbcb78dc6}"/>
  <p:tag name="TABLE_ENDDRAG_ORIGIN_RECT" val="550*82"/>
  <p:tag name="TABLE_ENDDRAG_RECT" val="22*589*550*82"/>
</p:tagLst>
</file>

<file path=ppt/theme/theme1.xml><?xml version="1.0" encoding="utf-8"?>
<a:theme xmlns:a="http://schemas.openxmlformats.org/drawingml/2006/main" name="海报 1">
  <a:themeElements>
    <a:clrScheme name="Custom 9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81AEBA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60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自定义设计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59">
      <a:majorFont>
        <a:latin typeface="The Hand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猫咪海报</Template>
  <TotalTime>235</TotalTime>
  <Words>212</Words>
  <Application>Microsoft Office PowerPoint</Application>
  <PresentationFormat>ユーザー設定</PresentationFormat>
  <Paragraphs>31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5" baseType="lpstr">
      <vt:lpstr>BIZ UD明朝 Medium</vt:lpstr>
      <vt:lpstr>HG丸ｺﾞｼｯｸM-PRO</vt:lpstr>
      <vt:lpstr>Microsoft YaHei UI</vt:lpstr>
      <vt:lpstr>UD Digi Kyokasho N-B</vt:lpstr>
      <vt:lpstr>UD デジタル 教科書体 NK-R</vt:lpstr>
      <vt:lpstr>UD デジタル 教科書体 NK-R</vt:lpstr>
      <vt:lpstr>UD Digi Kyokasho NP-R</vt:lpstr>
      <vt:lpstr>游明朝</vt:lpstr>
      <vt:lpstr>Arial</vt:lpstr>
      <vt:lpstr>Avenir Next LT Pro</vt:lpstr>
      <vt:lpstr>Avenir Next LT Pro Light</vt:lpstr>
      <vt:lpstr>The Hand</vt:lpstr>
      <vt:lpstr>海报 1</vt:lpstr>
      <vt:lpstr>1_自定义设计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贺 芊</dc:creator>
  <cp:lastModifiedBy>鹿児島県国際交流協会 公益財団法人</cp:lastModifiedBy>
  <cp:revision>57</cp:revision>
  <cp:lastPrinted>2023-10-25T06:09:26Z</cp:lastPrinted>
  <dcterms:created xsi:type="dcterms:W3CDTF">2021-10-23T10:35:00Z</dcterms:created>
  <dcterms:modified xsi:type="dcterms:W3CDTF">2023-12-13T00:29:57Z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ICV">
    <vt:lpwstr>46402893CCC74DD8A8FA40495D3B324A</vt:lpwstr>
  </property>
  <property fmtid="{D5CDD505-2E9C-101B-9397-08002B2CF9AE}" pid="4" name="KSOProductBuildVer">
    <vt:lpwstr>2052-11.1.0.10938</vt:lpwstr>
  </property>
</Properties>
</file>